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9"/>
  </p:notesMasterIdLst>
  <p:handoutMasterIdLst>
    <p:handoutMasterId r:id="rId10"/>
  </p:handoutMasterIdLst>
  <p:sldIdLst>
    <p:sldId id="257" r:id="rId3"/>
    <p:sldId id="258" r:id="rId4"/>
    <p:sldId id="259" r:id="rId5"/>
    <p:sldId id="272" r:id="rId6"/>
    <p:sldId id="271" r:id="rId7"/>
    <p:sldId id="267" r:id="rId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3" autoAdjust="0"/>
  </p:normalViewPr>
  <p:slideViewPr>
    <p:cSldViewPr>
      <p:cViewPr varScale="1">
        <p:scale>
          <a:sx n="92" d="100"/>
          <a:sy n="92" d="100"/>
        </p:scale>
        <p:origin x="11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8" y="-10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B14215-C178-61A0-B7B1-56975B7317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08FC76-0292-0FDA-26E3-B10B63A896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415A4-12B8-4943-A334-2FAC750DDAB2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3830F-9A14-E070-C0E7-DA56CE164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This resource has been created by Barnardo’s whilst they held the WESAIL contract 2018-2022 and edited for use by Barnardo’s SENDIASS Bradford.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224B0-FF03-460B-9435-F6B0310A3F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CB985-C158-4F95-A54E-0C7707C65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6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A47F98-6663-4AA9-A32F-B2F20B004E47}" type="datetimeFigureOut">
              <a:rPr lang="en-GB" smtClean="0"/>
              <a:t>20/06/2022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GB"/>
              <a:t>This resource has been created by Barnardo’s whilst they held the WESAIL contract 2018-2022 and edited for use by Barnardo’s SENDIASS Bradford.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6F13C7-8569-42AC-BFF6-FC50F5F4D7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054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13C7-8569-42AC-BFF6-FC50F5F4D73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70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13C7-8569-42AC-BFF6-FC50F5F4D73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24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F13C7-8569-42AC-BFF6-FC50F5F4D73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28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29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ldnfcbfls04\clients\Barnardo's\3. Projects\10559193 - Barnardo's_Photography\07_Assets\FINAL SHOTS\High res\Barnardo's_Believe_In_Me_Images\RGB_Low_Res_Jpeg\10559193_Evan_1702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1" t="3791" b="3809"/>
          <a:stretch/>
        </p:blipFill>
        <p:spPr bwMode="auto">
          <a:xfrm>
            <a:off x="252412" y="260350"/>
            <a:ext cx="4319587" cy="63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8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6" name="Picture 2" descr="\\ldnfcbfls04\clients\Barnardo's\3. Projects\10559193 - Barnardo's_Photography\07_Assets\FINAL SHOTS\High res\Barnardo's_Believe_In_Me_Images\RGB_Low_Res_Jpeg\10559193_Haider_2028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1" r="5486" b="3939"/>
          <a:stretch/>
        </p:blipFill>
        <p:spPr bwMode="auto">
          <a:xfrm>
            <a:off x="4572000" y="260350"/>
            <a:ext cx="4321175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A2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4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ldnfcbfls04\clients\Barnardo's\3. Projects\10559193 - Barnardo's_Photography\07_Assets\FINAL SHOTS\High res\Barnardo's_Believe_In_Me_Images\RGB_Low_Res_Jpeg\10559193_Heath_972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1" t="3791" b="3680"/>
          <a:stretch/>
        </p:blipFill>
        <p:spPr bwMode="auto">
          <a:xfrm>
            <a:off x="252413" y="260350"/>
            <a:ext cx="4319587" cy="63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A2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85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ldnfcbfls04\clients\Barnardo's\3. Projects\10559193 - Barnardo's_Photography\07_Assets\FINAL SHOTS\High res\Barnardo's_Believe_In_Me_Images\RGB_Low_Res_Jpeg\10559193_Keira_1316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74" r="5292" b="3969"/>
          <a:stretch/>
        </p:blipFill>
        <p:spPr bwMode="auto">
          <a:xfrm>
            <a:off x="4544267" y="260351"/>
            <a:ext cx="4348908" cy="63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99D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41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ldnfcbfls04\clients\Barnardo's\3. Projects\10559193 - Barnardo's_Photography\07_Assets\FINAL SHOTS\High res\Barnardo's_Believe_In_Me_Images\RGB_Low_Res_Jpeg\10559193_Natalia_1077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1" t="3796" b="3788"/>
          <a:stretch/>
        </p:blipFill>
        <p:spPr bwMode="auto">
          <a:xfrm>
            <a:off x="252412" y="260350"/>
            <a:ext cx="4319587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38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ldnfcbfls04\clients\Barnardo's\3. Projects\10559193 - Barnardo's_Photography\07_Assets\FINAL SHOTS\High res\Barnardo's_Believe_In_Me_Images\RGB_Low_Res_Jpeg\10559193_Nirvan_135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73" r="5486" b="3410"/>
          <a:stretch/>
        </p:blipFill>
        <p:spPr bwMode="auto">
          <a:xfrm>
            <a:off x="4572000" y="260350"/>
            <a:ext cx="4321175" cy="63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A2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5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ldnfcbfls04\clients\Barnardo's\3. Projects\10559193 - Barnardo's_Photography\07_Assets\FINAL SHOTS\High res\Barnardo's_Believe_In_Me_Images\RGB_Low_Res_Jpeg\10559193_Sonnyboy_915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1" t="3791" b="3680"/>
          <a:stretch/>
        </p:blipFill>
        <p:spPr bwMode="auto">
          <a:xfrm>
            <a:off x="252413" y="260350"/>
            <a:ext cx="4319587" cy="63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A2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75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ldnfcbfls04\clients\Barnardo's\3. Projects\10559193 - Barnardo's_Photography\07_Assets\FINAL SHOTS\High res\Barnardo's_Believe_In_Me_Images\RGB_Low_Res_Jpeg\10559193_Tialana_1206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0" r="5486" b="3658"/>
          <a:stretch/>
        </p:blipFill>
        <p:spPr bwMode="auto">
          <a:xfrm>
            <a:off x="4572000" y="260350"/>
            <a:ext cx="4321176" cy="63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A2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28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ldnfcbfls04\clients\Barnardo's\3. Projects\10559193 - Barnardo's_Photography\07_Assets\FINAL SHOTS\High res\Barnardo's_Believe_In_Me_Images\RGB_Low_Res_Jpeg\10559193_Tom_658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0" t="3790" b="4195"/>
          <a:stretch/>
        </p:blipFill>
        <p:spPr bwMode="auto">
          <a:xfrm>
            <a:off x="252413" y="260350"/>
            <a:ext cx="4345535" cy="63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686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ldnfcbfls04\clients\Barnardo's\3. Projects\10559193 - Barnardo's_Photography\07_Assets\FINAL SHOTS\High res\Barnardo's_Believe_In_Me_Images\RGB_Low_Res_Jpeg\10559193_Toni_371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" r="5486" b="3698"/>
          <a:stretch/>
        </p:blipFill>
        <p:spPr bwMode="auto">
          <a:xfrm>
            <a:off x="4571305" y="260350"/>
            <a:ext cx="4321175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465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7969" r="31170" b="641"/>
          <a:stretch/>
        </p:blipFill>
        <p:spPr bwMode="auto">
          <a:xfrm>
            <a:off x="252413" y="260351"/>
            <a:ext cx="4345535" cy="63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654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1" t="1419" r="28845" b="413"/>
          <a:stretch/>
        </p:blipFill>
        <p:spPr bwMode="auto">
          <a:xfrm>
            <a:off x="4571305" y="260350"/>
            <a:ext cx="4321175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07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8" t="396" r="28676" b="1111"/>
          <a:stretch/>
        </p:blipFill>
        <p:spPr bwMode="auto">
          <a:xfrm>
            <a:off x="252413" y="260350"/>
            <a:ext cx="4345535" cy="63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2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0" t="1712" r="28227" b="683"/>
          <a:stretch/>
        </p:blipFill>
        <p:spPr bwMode="auto">
          <a:xfrm>
            <a:off x="4571305" y="260351"/>
            <a:ext cx="4321175" cy="63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90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1416" r="31414" b="549"/>
          <a:stretch/>
        </p:blipFill>
        <p:spPr bwMode="auto">
          <a:xfrm>
            <a:off x="252413" y="260350"/>
            <a:ext cx="4345535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25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0" t="110" r="20167" b="723"/>
          <a:stretch/>
        </p:blipFill>
        <p:spPr bwMode="auto">
          <a:xfrm>
            <a:off x="4571305" y="260351"/>
            <a:ext cx="4321175" cy="63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90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7" t="319" r="4717" b="1063"/>
          <a:stretch/>
        </p:blipFill>
        <p:spPr bwMode="auto">
          <a:xfrm flipH="1">
            <a:off x="252413" y="260350"/>
            <a:ext cx="4345535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25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1002" r="29997" b="959"/>
          <a:stretch/>
        </p:blipFill>
        <p:spPr bwMode="auto">
          <a:xfrm flipH="1">
            <a:off x="4571305" y="260351"/>
            <a:ext cx="4321175" cy="63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90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t="214" r="27918" b="1026"/>
          <a:stretch/>
        </p:blipFill>
        <p:spPr bwMode="auto">
          <a:xfrm>
            <a:off x="252413" y="260350"/>
            <a:ext cx="4345535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25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8" t="7316" r="35153" b="772"/>
          <a:stretch/>
        </p:blipFill>
        <p:spPr bwMode="auto">
          <a:xfrm>
            <a:off x="4571305" y="260351"/>
            <a:ext cx="4321175" cy="63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9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12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This resource has been created by Barnardo’s whilst they held the WESAIL contract 2018-2022 and edited for use by Barnardo’s SENDIASS Bradford.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028-563E-D044-AD33-85B0D0139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4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99D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86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2A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70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ldnfcbfls04\clients\Barnardo's\3. Projects\10559193 - Barnardo's_Photography\07_Assets\FINAL SHOTS\High res\Barnardo's_Believe_In_Me_Images\RGB_Low_Res_Jpeg\10559193_Cherie_1508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2" t="3796" b="3787"/>
          <a:stretch/>
        </p:blipFill>
        <p:spPr bwMode="auto">
          <a:xfrm>
            <a:off x="275308" y="260350"/>
            <a:ext cx="4296692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27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\\ldnfcbfls04\clients\Barnardo's\3. Projects\10559193 - Barnardo's_Photography\07_Assets\FINAL SHOTS\High res\Barnardo's_Believe_In_Me_Images\RGB_Low_Res_Jpeg\10559193_Don_1874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6" r="6056" b="3787"/>
          <a:stretch/>
        </p:blipFill>
        <p:spPr bwMode="auto">
          <a:xfrm>
            <a:off x="4598069" y="260350"/>
            <a:ext cx="4295106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9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ldnfcbfls04\clients\Barnardo's\3. Projects\10559193 - Barnardo's_Photography\07_Assets\FINAL SHOTS\High res\Barnardo's_Believe_In_Me_Images\RGB_Low_Res_Jpeg\10559193_Eithne_1804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2" t="3798" b="3916"/>
          <a:stretch/>
        </p:blipFill>
        <p:spPr bwMode="auto">
          <a:xfrm>
            <a:off x="252413" y="260350"/>
            <a:ext cx="4526064" cy="63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7408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DC6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77408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42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dnfcbfls04\clients\Barnardo's\3. Projects\10559193 - Barnardo's_Photography\07_Assets\FINAL SHOTS\High res\Barnardo's_Believe_In_Me_Images\RGB_Low_Res_Jpeg\10559193_Arabella_553_RGB_LR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6" r="5486" b="3787"/>
          <a:stretch/>
        </p:blipFill>
        <p:spPr bwMode="auto">
          <a:xfrm>
            <a:off x="4572000" y="260350"/>
            <a:ext cx="4321175" cy="63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735285"/>
            <a:ext cx="3355032" cy="1143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99D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427040" cy="324036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3" descr="C:\Users\jonny.ray\Desktop\Jonny\Logos\Barnardos_Logo.jpeg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033174"/>
            <a:ext cx="1080120" cy="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79512" y="5949280"/>
            <a:ext cx="2448272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4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C:\Users\jonny.ray\Desktop\Jonny\Logos\Barnardos_Logo.jpeg.jpg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021288"/>
            <a:ext cx="1077579" cy="5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4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69" r:id="rId4"/>
    <p:sldLayoutId id="2147483670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8DC63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This resource has been created by Barnardo’s whilst they held the WESAIL contract 2018-2022 and edited for use by Barnardo’s SENDIASS Bradford.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8028-563E-D044-AD33-85B0D01390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B. UK (RGB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47" y="2298702"/>
            <a:ext cx="4118050" cy="19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8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bpTohPUhMw?feature=oembed" TargetMode="Externa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9492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187624" y="620688"/>
            <a:ext cx="6696744" cy="2304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</a:rPr>
              <a:t>Barnardo’s SENDIASS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3287277"/>
            <a:ext cx="3096344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96336" y="5949280"/>
            <a:ext cx="122413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323528" y="332656"/>
            <a:ext cx="792088" cy="720080"/>
          </a:xfrm>
          <a:prstGeom prst="star5">
            <a:avLst/>
          </a:prstGeom>
          <a:solidFill>
            <a:srgbClr val="CC00FF"/>
          </a:solidFill>
          <a:ln w="63500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8028384" y="5932292"/>
            <a:ext cx="792088" cy="720080"/>
          </a:xfrm>
          <a:prstGeom prst="star5">
            <a:avLst/>
          </a:prstGeom>
          <a:solidFill>
            <a:srgbClr val="CC00FF"/>
          </a:solidFill>
          <a:ln w="63500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323528" y="5949280"/>
            <a:ext cx="792088" cy="720080"/>
          </a:xfrm>
          <a:prstGeom prst="star5">
            <a:avLst/>
          </a:prstGeom>
          <a:solidFill>
            <a:srgbClr val="00B0F0"/>
          </a:solidFill>
          <a:ln w="635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8028384" y="420950"/>
            <a:ext cx="792088" cy="720080"/>
          </a:xfrm>
          <a:prstGeom prst="star5">
            <a:avLst/>
          </a:prstGeom>
          <a:solidFill>
            <a:srgbClr val="00B0F0"/>
          </a:solidFill>
          <a:ln w="635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883E053-E9CB-B5CE-A7AF-54D32BB65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65" y="3462044"/>
            <a:ext cx="3096344" cy="25142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A6528F-E2C2-06CC-D9BA-7D7B107FBC21}"/>
              </a:ext>
            </a:extLst>
          </p:cNvPr>
          <p:cNvSpPr txBox="1"/>
          <p:nvPr/>
        </p:nvSpPr>
        <p:spPr>
          <a:xfrm>
            <a:off x="134380" y="6489834"/>
            <a:ext cx="8875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7906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0E1F21-50C7-4543-84BC-B61659B1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2763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29C5524-9A90-4C6C-9E15-6BC8FB48D34D}"/>
              </a:ext>
            </a:extLst>
          </p:cNvPr>
          <p:cNvSpPr/>
          <p:nvPr/>
        </p:nvSpPr>
        <p:spPr>
          <a:xfrm>
            <a:off x="454664" y="332656"/>
            <a:ext cx="516935" cy="478905"/>
          </a:xfrm>
          <a:prstGeom prst="star5">
            <a:avLst/>
          </a:prstGeom>
          <a:solidFill>
            <a:srgbClr val="00B0F0"/>
          </a:solidFill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F0201FD2-5F46-4002-94FA-F0B9F3CDC630}"/>
              </a:ext>
            </a:extLst>
          </p:cNvPr>
          <p:cNvSpPr/>
          <p:nvPr/>
        </p:nvSpPr>
        <p:spPr>
          <a:xfrm>
            <a:off x="1225144" y="325628"/>
            <a:ext cx="516935" cy="478905"/>
          </a:xfrm>
          <a:prstGeom prst="star5">
            <a:avLst/>
          </a:prstGeom>
          <a:solidFill>
            <a:srgbClr val="00B0F0"/>
          </a:solidFill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EB2F1459-C452-4770-B06A-3126BC192C6D}"/>
              </a:ext>
            </a:extLst>
          </p:cNvPr>
          <p:cNvSpPr/>
          <p:nvPr/>
        </p:nvSpPr>
        <p:spPr>
          <a:xfrm>
            <a:off x="2013829" y="325930"/>
            <a:ext cx="516935" cy="478905"/>
          </a:xfrm>
          <a:prstGeom prst="star5">
            <a:avLst/>
          </a:prstGeom>
          <a:solidFill>
            <a:srgbClr val="00B0F0"/>
          </a:solidFill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EF7C01BA-BA73-4262-9414-7F8ABAF611FF}"/>
              </a:ext>
            </a:extLst>
          </p:cNvPr>
          <p:cNvSpPr/>
          <p:nvPr/>
        </p:nvSpPr>
        <p:spPr>
          <a:xfrm>
            <a:off x="2784309" y="332656"/>
            <a:ext cx="516935" cy="478905"/>
          </a:xfrm>
          <a:prstGeom prst="star5">
            <a:avLst/>
          </a:prstGeom>
          <a:solidFill>
            <a:srgbClr val="00B0F0"/>
          </a:solidFill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B66CFFE1-6131-40E7-A4C8-4AB4CC4EAB75}"/>
              </a:ext>
            </a:extLst>
          </p:cNvPr>
          <p:cNvSpPr/>
          <p:nvPr/>
        </p:nvSpPr>
        <p:spPr>
          <a:xfrm>
            <a:off x="3575966" y="325627"/>
            <a:ext cx="516935" cy="478905"/>
          </a:xfrm>
          <a:prstGeom prst="star5">
            <a:avLst/>
          </a:prstGeom>
          <a:solidFill>
            <a:srgbClr val="00B0F0"/>
          </a:solidFill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5CBBB1F4-7AD3-4DD2-A174-A275090DDEE8}"/>
              </a:ext>
            </a:extLst>
          </p:cNvPr>
          <p:cNvSpPr/>
          <p:nvPr/>
        </p:nvSpPr>
        <p:spPr>
          <a:xfrm>
            <a:off x="4343097" y="332655"/>
            <a:ext cx="516935" cy="478905"/>
          </a:xfrm>
          <a:prstGeom prst="star5">
            <a:avLst/>
          </a:prstGeom>
          <a:solidFill>
            <a:srgbClr val="00B0F0"/>
          </a:solidFill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250A4211-0F8B-4CB1-BAE6-05D68ED26B77}"/>
              </a:ext>
            </a:extLst>
          </p:cNvPr>
          <p:cNvSpPr/>
          <p:nvPr/>
        </p:nvSpPr>
        <p:spPr>
          <a:xfrm>
            <a:off x="5076056" y="332656"/>
            <a:ext cx="516935" cy="478905"/>
          </a:xfrm>
          <a:prstGeom prst="star5">
            <a:avLst/>
          </a:prstGeom>
          <a:solidFill>
            <a:srgbClr val="00B0F0"/>
          </a:solidFill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057996F5-FD13-4F54-92F5-7580A7451F63}"/>
              </a:ext>
            </a:extLst>
          </p:cNvPr>
          <p:cNvSpPr/>
          <p:nvPr/>
        </p:nvSpPr>
        <p:spPr>
          <a:xfrm>
            <a:off x="6588224" y="332655"/>
            <a:ext cx="516935" cy="478905"/>
          </a:xfrm>
          <a:prstGeom prst="star5">
            <a:avLst/>
          </a:prstGeom>
          <a:solidFill>
            <a:srgbClr val="00B0F0"/>
          </a:solidFill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35029DB1-DD8F-48B6-AC53-B3D81CC6F831}"/>
              </a:ext>
            </a:extLst>
          </p:cNvPr>
          <p:cNvSpPr/>
          <p:nvPr/>
        </p:nvSpPr>
        <p:spPr>
          <a:xfrm>
            <a:off x="5855265" y="332655"/>
            <a:ext cx="516935" cy="478905"/>
          </a:xfrm>
          <a:prstGeom prst="star5">
            <a:avLst/>
          </a:prstGeom>
          <a:solidFill>
            <a:srgbClr val="00B0F0"/>
          </a:solidFill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887BB07A-94C3-4462-A628-82641E10EEC8}"/>
              </a:ext>
            </a:extLst>
          </p:cNvPr>
          <p:cNvSpPr/>
          <p:nvPr/>
        </p:nvSpPr>
        <p:spPr>
          <a:xfrm>
            <a:off x="8058250" y="325626"/>
            <a:ext cx="516935" cy="478905"/>
          </a:xfrm>
          <a:prstGeom prst="star5">
            <a:avLst/>
          </a:prstGeom>
          <a:solidFill>
            <a:srgbClr val="00B0F0"/>
          </a:solidFill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E36832ED-2E05-4AE9-9FA0-697DAD145755}"/>
              </a:ext>
            </a:extLst>
          </p:cNvPr>
          <p:cNvSpPr/>
          <p:nvPr/>
        </p:nvSpPr>
        <p:spPr>
          <a:xfrm>
            <a:off x="7325291" y="332656"/>
            <a:ext cx="516935" cy="478905"/>
          </a:xfrm>
          <a:prstGeom prst="star5">
            <a:avLst>
              <a:gd name="adj" fmla="val 17017"/>
              <a:gd name="hf" fmla="val 105146"/>
              <a:gd name="vf" fmla="val 110557"/>
            </a:avLst>
          </a:prstGeom>
          <a:solidFill>
            <a:srgbClr val="00B0F0"/>
          </a:solidFill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3F89B-CFC7-49ED-AF53-808E70932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96752"/>
            <a:ext cx="7598654" cy="48687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1460EB-AD60-458C-5FD3-671440817E06}"/>
              </a:ext>
            </a:extLst>
          </p:cNvPr>
          <p:cNvSpPr txBox="1"/>
          <p:nvPr/>
        </p:nvSpPr>
        <p:spPr>
          <a:xfrm>
            <a:off x="134380" y="6489834"/>
            <a:ext cx="8875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64732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59275C-7E21-423F-BDAA-68DD44000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98187"/>
            <a:ext cx="4731761" cy="6127008"/>
          </a:xfrm>
          <a:prstGeom prst="rect">
            <a:avLst/>
          </a:prstGeom>
        </p:spPr>
      </p:pic>
      <p:pic>
        <p:nvPicPr>
          <p:cNvPr id="8" name="Picture 7" descr="Facebook Angry Face Meme - Angry Png, Transparent Png - kindpng">
            <a:extLst>
              <a:ext uri="{FF2B5EF4-FFF2-40B4-BE49-F238E27FC236}">
                <a16:creationId xmlns:a16="http://schemas.microsoft.com/office/drawing/2014/main" id="{89137295-EED5-4918-9AA4-D9986E039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86" y="5231726"/>
            <a:ext cx="614045" cy="64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Facebook Angry Face Meme - Angry Png, Transparent Png - kindpng">
            <a:extLst>
              <a:ext uri="{FF2B5EF4-FFF2-40B4-BE49-F238E27FC236}">
                <a16:creationId xmlns:a16="http://schemas.microsoft.com/office/drawing/2014/main" id="{4A742E34-CEF0-49E1-ACB1-B803DA486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1" y="5231726"/>
            <a:ext cx="614045" cy="64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acebook Angry Face Meme - Angry Png, Transparent Png - kindpng">
            <a:extLst>
              <a:ext uri="{FF2B5EF4-FFF2-40B4-BE49-F238E27FC236}">
                <a16:creationId xmlns:a16="http://schemas.microsoft.com/office/drawing/2014/main" id="{6735BF05-345E-4150-9B3F-5A852AB0C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87" y="416599"/>
            <a:ext cx="614045" cy="64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Facebook Angry Face Meme - Angry Png, Transparent Png - kindpng">
            <a:extLst>
              <a:ext uri="{FF2B5EF4-FFF2-40B4-BE49-F238E27FC236}">
                <a16:creationId xmlns:a16="http://schemas.microsoft.com/office/drawing/2014/main" id="{7125A6D5-91A1-4926-9C3B-DFB525CD0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614045" cy="6160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CF0107-B6DD-46AD-8BBA-72F7DD4A8E1B}"/>
              </a:ext>
            </a:extLst>
          </p:cNvPr>
          <p:cNvSpPr txBox="1"/>
          <p:nvPr/>
        </p:nvSpPr>
        <p:spPr>
          <a:xfrm>
            <a:off x="3265472" y="980728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strong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90FB7E-8150-4BEC-B672-5EBE0CEF9C43}"/>
              </a:ext>
            </a:extLst>
          </p:cNvPr>
          <p:cNvSpPr txBox="1"/>
          <p:nvPr/>
        </p:nvSpPr>
        <p:spPr>
          <a:xfrm>
            <a:off x="3347864" y="1772816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feeling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3BFC15-EB21-437E-A076-5AA4014387A3}"/>
              </a:ext>
            </a:extLst>
          </p:cNvPr>
          <p:cNvSpPr txBox="1"/>
          <p:nvPr/>
        </p:nvSpPr>
        <p:spPr>
          <a:xfrm>
            <a:off x="3995936" y="2577678"/>
            <a:ext cx="14702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of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1D498-22D9-4617-960C-D786DD3EFE9C}"/>
              </a:ext>
            </a:extLst>
          </p:cNvPr>
          <p:cNvSpPr txBox="1"/>
          <p:nvPr/>
        </p:nvSpPr>
        <p:spPr>
          <a:xfrm>
            <a:off x="3203848" y="3284984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being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8ADAC6-3171-4745-8401-094FB52C0ECF}"/>
              </a:ext>
            </a:extLst>
          </p:cNvPr>
          <p:cNvSpPr txBox="1"/>
          <p:nvPr/>
        </p:nvSpPr>
        <p:spPr>
          <a:xfrm>
            <a:off x="3265472" y="4149080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upset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0224CB-9234-4B9E-B785-4E0858876696}"/>
              </a:ext>
            </a:extLst>
          </p:cNvPr>
          <p:cNvSpPr txBox="1"/>
          <p:nvPr/>
        </p:nvSpPr>
        <p:spPr>
          <a:xfrm>
            <a:off x="3203848" y="4941168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0E3D17-8BD8-42CA-8905-0141D93E77D1}"/>
              </a:ext>
            </a:extLst>
          </p:cNvPr>
          <p:cNvSpPr txBox="1"/>
          <p:nvPr/>
        </p:nvSpPr>
        <p:spPr>
          <a:xfrm>
            <a:off x="3265472" y="5733256"/>
            <a:ext cx="3168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annoyed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5AAEA-EFE3-1BAA-E089-FD68F110698A}"/>
              </a:ext>
            </a:extLst>
          </p:cNvPr>
          <p:cNvSpPr txBox="1"/>
          <p:nvPr/>
        </p:nvSpPr>
        <p:spPr>
          <a:xfrm>
            <a:off x="134380" y="6489834"/>
            <a:ext cx="8875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i="1" dirty="0">
                <a:solidFill>
                  <a:schemeClr val="bg1">
                    <a:lumMod val="85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Bradford.</a:t>
            </a:r>
            <a:endParaRPr lang="en-GB" sz="105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E4EBDE-D4F0-4257-A54A-DF21391F46F2}"/>
              </a:ext>
            </a:extLst>
          </p:cNvPr>
          <p:cNvSpPr txBox="1"/>
          <p:nvPr/>
        </p:nvSpPr>
        <p:spPr>
          <a:xfrm>
            <a:off x="575556" y="1196752"/>
            <a:ext cx="79928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Things that we </a:t>
            </a:r>
            <a:r>
              <a:rPr lang="en-GB" sz="5400" b="1" u="sng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 NOT</a:t>
            </a:r>
            <a:r>
              <a:rPr lang="en-GB" sz="5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when we are angry….</a:t>
            </a:r>
            <a:endParaRPr lang="en-GB" sz="2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EAA75-6EA7-8A24-C4F2-293C2F10BF53}"/>
              </a:ext>
            </a:extLst>
          </p:cNvPr>
          <p:cNvSpPr txBox="1"/>
          <p:nvPr/>
        </p:nvSpPr>
        <p:spPr>
          <a:xfrm>
            <a:off x="134380" y="6489834"/>
            <a:ext cx="8875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66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A5162D-23AE-4E3C-98E1-E0B5F4AA0E93}"/>
              </a:ext>
            </a:extLst>
          </p:cNvPr>
          <p:cNvSpPr txBox="1"/>
          <p:nvPr/>
        </p:nvSpPr>
        <p:spPr>
          <a:xfrm>
            <a:off x="539552" y="908720"/>
            <a:ext cx="83529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Things that we </a:t>
            </a:r>
            <a:r>
              <a:rPr lang="en-GB" sz="4400" b="1" u="sng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GB" sz="4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when we are angry….</a:t>
            </a:r>
            <a:endParaRPr lang="en-GB" sz="4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4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4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our anger out safely.</a:t>
            </a:r>
          </a:p>
          <a:p>
            <a:pPr marL="228600"/>
            <a:r>
              <a:rPr lang="en-GB" sz="4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4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Try to feel calmer again.</a:t>
            </a:r>
          </a:p>
          <a:p>
            <a:r>
              <a:rPr lang="en-GB" sz="4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4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266B3-E8E3-2084-5091-780E1E4AA3CC}"/>
              </a:ext>
            </a:extLst>
          </p:cNvPr>
          <p:cNvSpPr txBox="1"/>
          <p:nvPr/>
        </p:nvSpPr>
        <p:spPr>
          <a:xfrm>
            <a:off x="134380" y="6489834"/>
            <a:ext cx="8875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1778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Anger Management for Kids (and Adults)">
            <a:hlinkClick r:id="" action="ppaction://media"/>
            <a:extLst>
              <a:ext uri="{FF2B5EF4-FFF2-40B4-BE49-F238E27FC236}">
                <a16:creationId xmlns:a16="http://schemas.microsoft.com/office/drawing/2014/main" id="{B3DD9A5B-36B0-4A8D-968F-12CAEFFE86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4950" y="540939"/>
            <a:ext cx="8425253" cy="4760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75562-3FF8-F669-B219-9DE50CCECC07}"/>
              </a:ext>
            </a:extLst>
          </p:cNvPr>
          <p:cNvSpPr txBox="1"/>
          <p:nvPr/>
        </p:nvSpPr>
        <p:spPr>
          <a:xfrm>
            <a:off x="134380" y="6489834"/>
            <a:ext cx="8875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resource has been created by Barnardo’s whilst they held the WESAIL contract 2018-2022 and edited for use by Barnardo’s SENDIASS Bradford.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68954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186</Words>
  <Application>Microsoft Office PowerPoint</Application>
  <PresentationFormat>On-screen Show (4:3)</PresentationFormat>
  <Paragraphs>24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Symbol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Spence</dc:creator>
  <cp:lastModifiedBy>Heidi Simmen</cp:lastModifiedBy>
  <cp:revision>85</cp:revision>
  <cp:lastPrinted>2019-11-13T12:29:38Z</cp:lastPrinted>
  <dcterms:modified xsi:type="dcterms:W3CDTF">2022-06-20T15:33:23Z</dcterms:modified>
</cp:coreProperties>
</file>