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3" r:id="rId4"/>
    <p:sldId id="262" r:id="rId5"/>
    <p:sldId id="257" r:id="rId6"/>
    <p:sldId id="258" r:id="rId7"/>
    <p:sldId id="260" r:id="rId8"/>
    <p:sldId id="259" r:id="rId9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13532-78A0-4424-BCC9-60EB4AF8CA07}" v="63" dt="2021-11-02T15:35:57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47" autoAdjust="0"/>
  </p:normalViewPr>
  <p:slideViewPr>
    <p:cSldViewPr snapToGrid="0" snapToObjects="1">
      <p:cViewPr varScale="1">
        <p:scale>
          <a:sx n="52" d="100"/>
          <a:sy n="52" d="100"/>
        </p:scale>
        <p:origin x="1819" y="53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Anderton" userId="6367ec23-fd21-4932-88a1-fbdb2290fdf5" providerId="ADAL" clId="{9F213532-78A0-4424-BCC9-60EB4AF8CA07}"/>
    <pc:docChg chg="undo custSel addSld delSld modSld">
      <pc:chgData name="Emma Anderton" userId="6367ec23-fd21-4932-88a1-fbdb2290fdf5" providerId="ADAL" clId="{9F213532-78A0-4424-BCC9-60EB4AF8CA07}" dt="2021-11-05T10:45:39.947" v="609" actId="20577"/>
      <pc:docMkLst>
        <pc:docMk/>
      </pc:docMkLst>
      <pc:sldChg chg="addSp delSp modSp mod">
        <pc:chgData name="Emma Anderton" userId="6367ec23-fd21-4932-88a1-fbdb2290fdf5" providerId="ADAL" clId="{9F213532-78A0-4424-BCC9-60EB4AF8CA07}" dt="2021-11-02T08:15:08.386" v="158" actId="1076"/>
        <pc:sldMkLst>
          <pc:docMk/>
          <pc:sldMk cId="2367546927" sldId="256"/>
        </pc:sldMkLst>
        <pc:spChg chg="mod">
          <ac:chgData name="Emma Anderton" userId="6367ec23-fd21-4932-88a1-fbdb2290fdf5" providerId="ADAL" clId="{9F213532-78A0-4424-BCC9-60EB4AF8CA07}" dt="2021-11-02T08:07:36.421" v="24" actId="255"/>
          <ac:spMkLst>
            <pc:docMk/>
            <pc:sldMk cId="2367546927" sldId="256"/>
            <ac:spMk id="121" creationId="{00000000-0000-0000-0000-000000000000}"/>
          </ac:spMkLst>
        </pc:spChg>
        <pc:picChg chg="add mod">
          <ac:chgData name="Emma Anderton" userId="6367ec23-fd21-4932-88a1-fbdb2290fdf5" providerId="ADAL" clId="{9F213532-78A0-4424-BCC9-60EB4AF8CA07}" dt="2021-11-02T08:15:08.386" v="158" actId="1076"/>
          <ac:picMkLst>
            <pc:docMk/>
            <pc:sldMk cId="2367546927" sldId="256"/>
            <ac:picMk id="1026" creationId="{61FF7A4E-C7C6-43B4-B74B-E4ACDE79B360}"/>
          </ac:picMkLst>
        </pc:picChg>
        <pc:picChg chg="del mod">
          <ac:chgData name="Emma Anderton" userId="6367ec23-fd21-4932-88a1-fbdb2290fdf5" providerId="ADAL" clId="{9F213532-78A0-4424-BCC9-60EB4AF8CA07}" dt="2021-11-02T08:14:59.571" v="155" actId="478"/>
          <ac:picMkLst>
            <pc:docMk/>
            <pc:sldMk cId="2367546927" sldId="256"/>
            <ac:picMk id="4098" creationId="{0F69F959-A038-4A92-AB9F-4C7D1B714BF8}"/>
          </ac:picMkLst>
        </pc:picChg>
      </pc:sldChg>
      <pc:sldChg chg="modSp mod">
        <pc:chgData name="Emma Anderton" userId="6367ec23-fd21-4932-88a1-fbdb2290fdf5" providerId="ADAL" clId="{9F213532-78A0-4424-BCC9-60EB4AF8CA07}" dt="2021-11-02T15:32:59.442" v="580" actId="14100"/>
        <pc:sldMkLst>
          <pc:docMk/>
          <pc:sldMk cId="3981791174" sldId="257"/>
        </pc:sldMkLst>
        <pc:spChg chg="mod">
          <ac:chgData name="Emma Anderton" userId="6367ec23-fd21-4932-88a1-fbdb2290fdf5" providerId="ADAL" clId="{9F213532-78A0-4424-BCC9-60EB4AF8CA07}" dt="2021-11-02T15:32:23.779" v="576" actId="255"/>
          <ac:spMkLst>
            <pc:docMk/>
            <pc:sldMk cId="3981791174" sldId="257"/>
            <ac:spMk id="25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2:36.777" v="577" actId="255"/>
          <ac:spMkLst>
            <pc:docMk/>
            <pc:sldMk cId="3981791174" sldId="257"/>
            <ac:spMk id="27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2:59.442" v="580" actId="14100"/>
          <ac:spMkLst>
            <pc:docMk/>
            <pc:sldMk cId="3981791174" sldId="257"/>
            <ac:spMk id="29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2:52.524" v="579" actId="255"/>
          <ac:spMkLst>
            <pc:docMk/>
            <pc:sldMk cId="3981791174" sldId="257"/>
            <ac:spMk id="31" creationId="{00000000-0000-0000-0000-000000000000}"/>
          </ac:spMkLst>
        </pc:spChg>
      </pc:sldChg>
      <pc:sldChg chg="modSp mod">
        <pc:chgData name="Emma Anderton" userId="6367ec23-fd21-4932-88a1-fbdb2290fdf5" providerId="ADAL" clId="{9F213532-78A0-4424-BCC9-60EB4AF8CA07}" dt="2021-11-02T15:31:55.749" v="575" actId="255"/>
        <pc:sldMkLst>
          <pc:docMk/>
          <pc:sldMk cId="3747490303" sldId="259"/>
        </pc:sldMkLst>
        <pc:spChg chg="mod">
          <ac:chgData name="Emma Anderton" userId="6367ec23-fd21-4932-88a1-fbdb2290fdf5" providerId="ADAL" clId="{9F213532-78A0-4424-BCC9-60EB4AF8CA07}" dt="2021-11-02T15:31:18.175" v="569" actId="2711"/>
          <ac:spMkLst>
            <pc:docMk/>
            <pc:sldMk cId="3747490303" sldId="259"/>
            <ac:spMk id="25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1:31.980" v="572" actId="255"/>
          <ac:spMkLst>
            <pc:docMk/>
            <pc:sldMk cId="3747490303" sldId="259"/>
            <ac:spMk id="27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1:46.092" v="574" actId="255"/>
          <ac:spMkLst>
            <pc:docMk/>
            <pc:sldMk cId="3747490303" sldId="259"/>
            <ac:spMk id="29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1:55.749" v="575" actId="255"/>
          <ac:spMkLst>
            <pc:docMk/>
            <pc:sldMk cId="3747490303" sldId="259"/>
            <ac:spMk id="31" creationId="{00000000-0000-0000-0000-000000000000}"/>
          </ac:spMkLst>
        </pc:spChg>
      </pc:sldChg>
      <pc:sldChg chg="new del">
        <pc:chgData name="Emma Anderton" userId="6367ec23-fd21-4932-88a1-fbdb2290fdf5" providerId="ADAL" clId="{9F213532-78A0-4424-BCC9-60EB4AF8CA07}" dt="2021-11-02T08:11:06.232" v="26" actId="47"/>
        <pc:sldMkLst>
          <pc:docMk/>
          <pc:sldMk cId="3749473289" sldId="261"/>
        </pc:sldMkLst>
      </pc:sldChg>
      <pc:sldChg chg="addSp delSp modSp add mod">
        <pc:chgData name="Emma Anderton" userId="6367ec23-fd21-4932-88a1-fbdb2290fdf5" providerId="ADAL" clId="{9F213532-78A0-4424-BCC9-60EB4AF8CA07}" dt="2021-11-02T15:37:58.634" v="605" actId="1076"/>
        <pc:sldMkLst>
          <pc:docMk/>
          <pc:sldMk cId="3925056205" sldId="261"/>
        </pc:sldMkLst>
        <pc:spChg chg="add del mod">
          <ac:chgData name="Emma Anderton" userId="6367ec23-fd21-4932-88a1-fbdb2290fdf5" providerId="ADAL" clId="{9F213532-78A0-4424-BCC9-60EB4AF8CA07}" dt="2021-11-02T08:16:23.507" v="165"/>
          <ac:spMkLst>
            <pc:docMk/>
            <pc:sldMk cId="3925056205" sldId="261"/>
            <ac:spMk id="2" creationId="{706A0D78-5703-44D7-9EE7-08CD53C080C2}"/>
          </ac:spMkLst>
        </pc:spChg>
        <pc:spChg chg="add del mod">
          <ac:chgData name="Emma Anderton" userId="6367ec23-fd21-4932-88a1-fbdb2290fdf5" providerId="ADAL" clId="{9F213532-78A0-4424-BCC9-60EB4AF8CA07}" dt="2021-11-02T08:16:23.507" v="165"/>
          <ac:spMkLst>
            <pc:docMk/>
            <pc:sldMk cId="3925056205" sldId="261"/>
            <ac:spMk id="3" creationId="{EBAA4FFE-E3FD-4B9F-A95F-19DF642E3B17}"/>
          </ac:spMkLst>
        </pc:spChg>
        <pc:spChg chg="add del mod">
          <ac:chgData name="Emma Anderton" userId="6367ec23-fd21-4932-88a1-fbdb2290fdf5" providerId="ADAL" clId="{9F213532-78A0-4424-BCC9-60EB4AF8CA07}" dt="2021-11-02T08:16:23.507" v="165"/>
          <ac:spMkLst>
            <pc:docMk/>
            <pc:sldMk cId="3925056205" sldId="261"/>
            <ac:spMk id="4" creationId="{C3312995-81EB-49AE-BDB5-C03C24964D4D}"/>
          </ac:spMkLst>
        </pc:spChg>
        <pc:spChg chg="add del mod">
          <ac:chgData name="Emma Anderton" userId="6367ec23-fd21-4932-88a1-fbdb2290fdf5" providerId="ADAL" clId="{9F213532-78A0-4424-BCC9-60EB4AF8CA07}" dt="2021-11-02T08:16:23.507" v="165"/>
          <ac:spMkLst>
            <pc:docMk/>
            <pc:sldMk cId="3925056205" sldId="261"/>
            <ac:spMk id="5" creationId="{E7183366-F91D-4F3E-8E5B-E74FBEAB1378}"/>
          </ac:spMkLst>
        </pc:spChg>
        <pc:spChg chg="add del mod">
          <ac:chgData name="Emma Anderton" userId="6367ec23-fd21-4932-88a1-fbdb2290fdf5" providerId="ADAL" clId="{9F213532-78A0-4424-BCC9-60EB4AF8CA07}" dt="2021-11-02T08:16:23.507" v="165"/>
          <ac:spMkLst>
            <pc:docMk/>
            <pc:sldMk cId="3925056205" sldId="261"/>
            <ac:spMk id="6" creationId="{36AFFF0B-1C67-47C0-944D-E58D0344B645}"/>
          </ac:spMkLst>
        </pc:spChg>
        <pc:spChg chg="add del mod">
          <ac:chgData name="Emma Anderton" userId="6367ec23-fd21-4932-88a1-fbdb2290fdf5" providerId="ADAL" clId="{9F213532-78A0-4424-BCC9-60EB4AF8CA07}" dt="2021-11-02T08:16:23.507" v="165"/>
          <ac:spMkLst>
            <pc:docMk/>
            <pc:sldMk cId="3925056205" sldId="261"/>
            <ac:spMk id="7" creationId="{C83CBE33-C11F-4B1F-8A57-03591DDCDB56}"/>
          </ac:spMkLst>
        </pc:spChg>
        <pc:spChg chg="add del mod">
          <ac:chgData name="Emma Anderton" userId="6367ec23-fd21-4932-88a1-fbdb2290fdf5" providerId="ADAL" clId="{9F213532-78A0-4424-BCC9-60EB4AF8CA07}" dt="2021-11-02T08:16:23.507" v="165"/>
          <ac:spMkLst>
            <pc:docMk/>
            <pc:sldMk cId="3925056205" sldId="261"/>
            <ac:spMk id="8" creationId="{89B3F880-CD2F-4DAE-B113-FB4178B5E96F}"/>
          </ac:spMkLst>
        </pc:spChg>
        <pc:spChg chg="add del mod">
          <ac:chgData name="Emma Anderton" userId="6367ec23-fd21-4932-88a1-fbdb2290fdf5" providerId="ADAL" clId="{9F213532-78A0-4424-BCC9-60EB4AF8CA07}" dt="2021-11-02T08:16:23.507" v="165"/>
          <ac:spMkLst>
            <pc:docMk/>
            <pc:sldMk cId="3925056205" sldId="261"/>
            <ac:spMk id="9" creationId="{9B986044-2A60-486B-9DA2-A8DD4CF13795}"/>
          </ac:spMkLst>
        </pc:spChg>
        <pc:spChg chg="add del mod">
          <ac:chgData name="Emma Anderton" userId="6367ec23-fd21-4932-88a1-fbdb2290fdf5" providerId="ADAL" clId="{9F213532-78A0-4424-BCC9-60EB4AF8CA07}" dt="2021-11-02T08:16:23.507" v="165"/>
          <ac:spMkLst>
            <pc:docMk/>
            <pc:sldMk cId="3925056205" sldId="261"/>
            <ac:spMk id="10" creationId="{EB2CC8AF-6FE3-4C51-8E96-E79FC7BF4E21}"/>
          </ac:spMkLst>
        </pc:spChg>
        <pc:spChg chg="add del mod">
          <ac:chgData name="Emma Anderton" userId="6367ec23-fd21-4932-88a1-fbdb2290fdf5" providerId="ADAL" clId="{9F213532-78A0-4424-BCC9-60EB4AF8CA07}" dt="2021-11-02T08:16:23.507" v="165"/>
          <ac:spMkLst>
            <pc:docMk/>
            <pc:sldMk cId="3925056205" sldId="261"/>
            <ac:spMk id="11" creationId="{A11DC637-B12A-40C3-9CA3-C2C3D2DDCD41}"/>
          </ac:spMkLst>
        </pc:spChg>
        <pc:spChg chg="add del mod">
          <ac:chgData name="Emma Anderton" userId="6367ec23-fd21-4932-88a1-fbdb2290fdf5" providerId="ADAL" clId="{9F213532-78A0-4424-BCC9-60EB4AF8CA07}" dt="2021-11-02T08:16:23.507" v="165"/>
          <ac:spMkLst>
            <pc:docMk/>
            <pc:sldMk cId="3925056205" sldId="261"/>
            <ac:spMk id="13" creationId="{CCE72E95-20A0-4782-9A53-BF9E45084953}"/>
          </ac:spMkLst>
        </pc:spChg>
        <pc:spChg chg="add del mod">
          <ac:chgData name="Emma Anderton" userId="6367ec23-fd21-4932-88a1-fbdb2290fdf5" providerId="ADAL" clId="{9F213532-78A0-4424-BCC9-60EB4AF8CA07}" dt="2021-11-02T08:16:49.751" v="167"/>
          <ac:spMkLst>
            <pc:docMk/>
            <pc:sldMk cId="3925056205" sldId="261"/>
            <ac:spMk id="14" creationId="{FD8F4926-9CE1-4A78-AEAB-5CB85F0BDE26}"/>
          </ac:spMkLst>
        </pc:spChg>
        <pc:spChg chg="add del mod">
          <ac:chgData name="Emma Anderton" userId="6367ec23-fd21-4932-88a1-fbdb2290fdf5" providerId="ADAL" clId="{9F213532-78A0-4424-BCC9-60EB4AF8CA07}" dt="2021-11-02T08:16:49.751" v="167"/>
          <ac:spMkLst>
            <pc:docMk/>
            <pc:sldMk cId="3925056205" sldId="261"/>
            <ac:spMk id="15" creationId="{B01B4547-EFD4-4241-A415-8C938E2A4840}"/>
          </ac:spMkLst>
        </pc:spChg>
        <pc:spChg chg="add del mod">
          <ac:chgData name="Emma Anderton" userId="6367ec23-fd21-4932-88a1-fbdb2290fdf5" providerId="ADAL" clId="{9F213532-78A0-4424-BCC9-60EB4AF8CA07}" dt="2021-11-02T08:16:49.751" v="167"/>
          <ac:spMkLst>
            <pc:docMk/>
            <pc:sldMk cId="3925056205" sldId="261"/>
            <ac:spMk id="16" creationId="{0A452405-696B-42AA-B99D-95B336461DA6}"/>
          </ac:spMkLst>
        </pc:spChg>
        <pc:spChg chg="add del mod">
          <ac:chgData name="Emma Anderton" userId="6367ec23-fd21-4932-88a1-fbdb2290fdf5" providerId="ADAL" clId="{9F213532-78A0-4424-BCC9-60EB4AF8CA07}" dt="2021-11-02T08:16:49.751" v="167"/>
          <ac:spMkLst>
            <pc:docMk/>
            <pc:sldMk cId="3925056205" sldId="261"/>
            <ac:spMk id="17" creationId="{B2B0961B-0F40-43AA-B3DE-E23B79741ADC}"/>
          </ac:spMkLst>
        </pc:spChg>
        <pc:spChg chg="add del mod">
          <ac:chgData name="Emma Anderton" userId="6367ec23-fd21-4932-88a1-fbdb2290fdf5" providerId="ADAL" clId="{9F213532-78A0-4424-BCC9-60EB4AF8CA07}" dt="2021-11-02T08:16:49.751" v="167"/>
          <ac:spMkLst>
            <pc:docMk/>
            <pc:sldMk cId="3925056205" sldId="261"/>
            <ac:spMk id="18" creationId="{751F9CDF-0B2D-429F-88D3-B27529F705D3}"/>
          </ac:spMkLst>
        </pc:spChg>
        <pc:spChg chg="add del mod">
          <ac:chgData name="Emma Anderton" userId="6367ec23-fd21-4932-88a1-fbdb2290fdf5" providerId="ADAL" clId="{9F213532-78A0-4424-BCC9-60EB4AF8CA07}" dt="2021-11-02T08:16:49.751" v="167"/>
          <ac:spMkLst>
            <pc:docMk/>
            <pc:sldMk cId="3925056205" sldId="261"/>
            <ac:spMk id="19" creationId="{452A27F7-E3BB-40AF-BEDF-ABDE1B780F77}"/>
          </ac:spMkLst>
        </pc:spChg>
        <pc:spChg chg="add del mod">
          <ac:chgData name="Emma Anderton" userId="6367ec23-fd21-4932-88a1-fbdb2290fdf5" providerId="ADAL" clId="{9F213532-78A0-4424-BCC9-60EB4AF8CA07}" dt="2021-11-02T08:16:49.751" v="167"/>
          <ac:spMkLst>
            <pc:docMk/>
            <pc:sldMk cId="3925056205" sldId="261"/>
            <ac:spMk id="20" creationId="{D5880C2E-AFFE-44EF-917D-49C93AC117A2}"/>
          </ac:spMkLst>
        </pc:spChg>
        <pc:spChg chg="add del mod">
          <ac:chgData name="Emma Anderton" userId="6367ec23-fd21-4932-88a1-fbdb2290fdf5" providerId="ADAL" clId="{9F213532-78A0-4424-BCC9-60EB4AF8CA07}" dt="2021-11-02T08:16:49.751" v="167"/>
          <ac:spMkLst>
            <pc:docMk/>
            <pc:sldMk cId="3925056205" sldId="261"/>
            <ac:spMk id="21" creationId="{0F80B643-6861-4623-85C3-9F5B4EDA3CC8}"/>
          </ac:spMkLst>
        </pc:spChg>
        <pc:spChg chg="add del mod">
          <ac:chgData name="Emma Anderton" userId="6367ec23-fd21-4932-88a1-fbdb2290fdf5" providerId="ADAL" clId="{9F213532-78A0-4424-BCC9-60EB4AF8CA07}" dt="2021-11-02T08:16:49.751" v="167"/>
          <ac:spMkLst>
            <pc:docMk/>
            <pc:sldMk cId="3925056205" sldId="261"/>
            <ac:spMk id="22" creationId="{EBE1E0FF-DA88-4142-978C-0FB5AEAF6211}"/>
          </ac:spMkLst>
        </pc:spChg>
        <pc:spChg chg="add del mod">
          <ac:chgData name="Emma Anderton" userId="6367ec23-fd21-4932-88a1-fbdb2290fdf5" providerId="ADAL" clId="{9F213532-78A0-4424-BCC9-60EB4AF8CA07}" dt="2021-11-02T08:16:49.751" v="167"/>
          <ac:spMkLst>
            <pc:docMk/>
            <pc:sldMk cId="3925056205" sldId="261"/>
            <ac:spMk id="23" creationId="{7CBEC412-FD2B-4E16-AB6B-AEBED64A88F3}"/>
          </ac:spMkLst>
        </pc:spChg>
        <pc:spChg chg="add del mod">
          <ac:chgData name="Emma Anderton" userId="6367ec23-fd21-4932-88a1-fbdb2290fdf5" providerId="ADAL" clId="{9F213532-78A0-4424-BCC9-60EB4AF8CA07}" dt="2021-11-02T08:16:49.751" v="167"/>
          <ac:spMkLst>
            <pc:docMk/>
            <pc:sldMk cId="3925056205" sldId="261"/>
            <ac:spMk id="24" creationId="{B1D3A732-3CC9-4266-AE05-F4D5AF43D25B}"/>
          </ac:spMkLst>
        </pc:spChg>
        <pc:spChg chg="mod">
          <ac:chgData name="Emma Anderton" userId="6367ec23-fd21-4932-88a1-fbdb2290fdf5" providerId="ADAL" clId="{9F213532-78A0-4424-BCC9-60EB4AF8CA07}" dt="2021-11-02T15:35:14.351" v="595" actId="255"/>
          <ac:spMkLst>
            <pc:docMk/>
            <pc:sldMk cId="3925056205" sldId="261"/>
            <ac:spMk id="25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7:58.634" v="605" actId="1076"/>
          <ac:spMkLst>
            <pc:docMk/>
            <pc:sldMk cId="3925056205" sldId="261"/>
            <ac:spMk id="27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6:05.058" v="603" actId="1076"/>
          <ac:spMkLst>
            <pc:docMk/>
            <pc:sldMk cId="3925056205" sldId="261"/>
            <ac:spMk id="29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6:16.945" v="604" actId="20577"/>
          <ac:spMkLst>
            <pc:docMk/>
            <pc:sldMk cId="3925056205" sldId="261"/>
            <ac:spMk id="31" creationId="{00000000-0000-0000-0000-000000000000}"/>
          </ac:spMkLst>
        </pc:spChg>
        <pc:picChg chg="del">
          <ac:chgData name="Emma Anderton" userId="6367ec23-fd21-4932-88a1-fbdb2290fdf5" providerId="ADAL" clId="{9F213532-78A0-4424-BCC9-60EB4AF8CA07}" dt="2021-11-02T08:11:28.084" v="28" actId="478"/>
          <ac:picMkLst>
            <pc:docMk/>
            <pc:sldMk cId="3925056205" sldId="261"/>
            <ac:picMk id="12" creationId="{E9958B73-2117-4F91-8580-E689DCF10739}"/>
          </ac:picMkLst>
        </pc:picChg>
        <pc:picChg chg="add mod">
          <ac:chgData name="Emma Anderton" userId="6367ec23-fd21-4932-88a1-fbdb2290fdf5" providerId="ADAL" clId="{9F213532-78A0-4424-BCC9-60EB4AF8CA07}" dt="2021-11-02T15:35:52.721" v="600" actId="1076"/>
          <ac:picMkLst>
            <pc:docMk/>
            <pc:sldMk cId="3925056205" sldId="261"/>
            <ac:picMk id="32" creationId="{AFC1414A-A9E5-4A52-B91C-CC9FDDC27058}"/>
          </ac:picMkLst>
        </pc:picChg>
        <pc:picChg chg="add mod">
          <ac:chgData name="Emma Anderton" userId="6367ec23-fd21-4932-88a1-fbdb2290fdf5" providerId="ADAL" clId="{9F213532-78A0-4424-BCC9-60EB4AF8CA07}" dt="2021-11-02T08:22:33.462" v="315" actId="1076"/>
          <ac:picMkLst>
            <pc:docMk/>
            <pc:sldMk cId="3925056205" sldId="261"/>
            <ac:picMk id="33" creationId="{B4345E2D-E2AB-467C-A842-549A103651BD}"/>
          </ac:picMkLst>
        </pc:picChg>
        <pc:picChg chg="add mod">
          <ac:chgData name="Emma Anderton" userId="6367ec23-fd21-4932-88a1-fbdb2290fdf5" providerId="ADAL" clId="{9F213532-78A0-4424-BCC9-60EB4AF8CA07}" dt="2021-11-02T08:36:37.438" v="526" actId="1076"/>
          <ac:picMkLst>
            <pc:docMk/>
            <pc:sldMk cId="3925056205" sldId="261"/>
            <ac:picMk id="35" creationId="{B8471E20-90C2-4380-9611-20AC12599375}"/>
          </ac:picMkLst>
        </pc:picChg>
        <pc:picChg chg="del">
          <ac:chgData name="Emma Anderton" userId="6367ec23-fd21-4932-88a1-fbdb2290fdf5" providerId="ADAL" clId="{9F213532-78A0-4424-BCC9-60EB4AF8CA07}" dt="2021-11-02T08:11:30.118" v="29" actId="478"/>
          <ac:picMkLst>
            <pc:docMk/>
            <pc:sldMk cId="3925056205" sldId="261"/>
            <ac:picMk id="1030" creationId="{309ED329-9625-4FFF-9A60-7395D68ACA12}"/>
          </ac:picMkLst>
        </pc:picChg>
        <pc:picChg chg="del">
          <ac:chgData name="Emma Anderton" userId="6367ec23-fd21-4932-88a1-fbdb2290fdf5" providerId="ADAL" clId="{9F213532-78A0-4424-BCC9-60EB4AF8CA07}" dt="2021-11-02T08:11:32.039" v="30" actId="478"/>
          <ac:picMkLst>
            <pc:docMk/>
            <pc:sldMk cId="3925056205" sldId="261"/>
            <ac:picMk id="1034" creationId="{F99A8766-4311-4CB1-923A-9910C0785890}"/>
          </ac:picMkLst>
        </pc:picChg>
        <pc:picChg chg="del">
          <ac:chgData name="Emma Anderton" userId="6367ec23-fd21-4932-88a1-fbdb2290fdf5" providerId="ADAL" clId="{9F213532-78A0-4424-BCC9-60EB4AF8CA07}" dt="2021-11-02T08:11:33.956" v="31" actId="478"/>
          <ac:picMkLst>
            <pc:docMk/>
            <pc:sldMk cId="3925056205" sldId="261"/>
            <ac:picMk id="1036" creationId="{68C22CCD-44A4-45DB-A26F-BE101BD2051B}"/>
          </ac:picMkLst>
        </pc:picChg>
        <pc:picChg chg="add mod">
          <ac:chgData name="Emma Anderton" userId="6367ec23-fd21-4932-88a1-fbdb2290fdf5" providerId="ADAL" clId="{9F213532-78A0-4424-BCC9-60EB4AF8CA07}" dt="2021-11-02T15:35:57.208" v="601" actId="1076"/>
          <ac:picMkLst>
            <pc:docMk/>
            <pc:sldMk cId="3925056205" sldId="261"/>
            <ac:picMk id="2072" creationId="{C0FA109B-5D4E-451B-B031-9634F6720B6E}"/>
          </ac:picMkLst>
        </pc:picChg>
      </pc:sldChg>
      <pc:sldChg chg="addSp delSp modSp add mod">
        <pc:chgData name="Emma Anderton" userId="6367ec23-fd21-4932-88a1-fbdb2290fdf5" providerId="ADAL" clId="{9F213532-78A0-4424-BCC9-60EB4AF8CA07}" dt="2021-11-02T15:33:58.944" v="588" actId="1076"/>
        <pc:sldMkLst>
          <pc:docMk/>
          <pc:sldMk cId="44508357" sldId="262"/>
        </pc:sldMkLst>
        <pc:spChg chg="mod">
          <ac:chgData name="Emma Anderton" userId="6367ec23-fd21-4932-88a1-fbdb2290fdf5" providerId="ADAL" clId="{9F213532-78A0-4424-BCC9-60EB4AF8CA07}" dt="2021-11-02T15:33:21.098" v="583" actId="1076"/>
          <ac:spMkLst>
            <pc:docMk/>
            <pc:sldMk cId="44508357" sldId="262"/>
            <ac:spMk id="25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3:33.810" v="585" actId="1076"/>
          <ac:spMkLst>
            <pc:docMk/>
            <pc:sldMk cId="44508357" sldId="262"/>
            <ac:spMk id="27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08:13:07.845" v="151" actId="20577"/>
          <ac:spMkLst>
            <pc:docMk/>
            <pc:sldMk cId="44508357" sldId="262"/>
            <ac:spMk id="29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3:45.637" v="586" actId="255"/>
          <ac:spMkLst>
            <pc:docMk/>
            <pc:sldMk cId="44508357" sldId="262"/>
            <ac:spMk id="31" creationId="{00000000-0000-0000-0000-000000000000}"/>
          </ac:spMkLst>
        </pc:spChg>
        <pc:picChg chg="add mod">
          <ac:chgData name="Emma Anderton" userId="6367ec23-fd21-4932-88a1-fbdb2290fdf5" providerId="ADAL" clId="{9F213532-78A0-4424-BCC9-60EB4AF8CA07}" dt="2021-11-02T15:33:58.944" v="588" actId="1076"/>
          <ac:picMkLst>
            <pc:docMk/>
            <pc:sldMk cId="44508357" sldId="262"/>
            <ac:picMk id="3" creationId="{A610C326-2B3A-4254-A5EA-410941018DEC}"/>
          </ac:picMkLst>
        </pc:picChg>
        <pc:picChg chg="del">
          <ac:chgData name="Emma Anderton" userId="6367ec23-fd21-4932-88a1-fbdb2290fdf5" providerId="ADAL" clId="{9F213532-78A0-4424-BCC9-60EB4AF8CA07}" dt="2021-11-02T08:11:43.721" v="33" actId="478"/>
          <ac:picMkLst>
            <pc:docMk/>
            <pc:sldMk cId="44508357" sldId="262"/>
            <ac:picMk id="12" creationId="{E9958B73-2117-4F91-8580-E689DCF10739}"/>
          </ac:picMkLst>
        </pc:picChg>
        <pc:picChg chg="del">
          <ac:chgData name="Emma Anderton" userId="6367ec23-fd21-4932-88a1-fbdb2290fdf5" providerId="ADAL" clId="{9F213532-78A0-4424-BCC9-60EB4AF8CA07}" dt="2021-11-02T08:11:45.591" v="34" actId="478"/>
          <ac:picMkLst>
            <pc:docMk/>
            <pc:sldMk cId="44508357" sldId="262"/>
            <ac:picMk id="1030" creationId="{309ED329-9625-4FFF-9A60-7395D68ACA12}"/>
          </ac:picMkLst>
        </pc:picChg>
        <pc:picChg chg="del">
          <ac:chgData name="Emma Anderton" userId="6367ec23-fd21-4932-88a1-fbdb2290fdf5" providerId="ADAL" clId="{9F213532-78A0-4424-BCC9-60EB4AF8CA07}" dt="2021-11-02T08:11:47.494" v="35" actId="478"/>
          <ac:picMkLst>
            <pc:docMk/>
            <pc:sldMk cId="44508357" sldId="262"/>
            <ac:picMk id="1034" creationId="{F99A8766-4311-4CB1-923A-9910C0785890}"/>
          </ac:picMkLst>
        </pc:picChg>
        <pc:picChg chg="del">
          <ac:chgData name="Emma Anderton" userId="6367ec23-fd21-4932-88a1-fbdb2290fdf5" providerId="ADAL" clId="{9F213532-78A0-4424-BCC9-60EB4AF8CA07}" dt="2021-11-02T08:11:49.351" v="36" actId="478"/>
          <ac:picMkLst>
            <pc:docMk/>
            <pc:sldMk cId="44508357" sldId="262"/>
            <ac:picMk id="1036" creationId="{68C22CCD-44A4-45DB-A26F-BE101BD2051B}"/>
          </ac:picMkLst>
        </pc:picChg>
        <pc:picChg chg="add mod">
          <ac:chgData name="Emma Anderton" userId="6367ec23-fd21-4932-88a1-fbdb2290fdf5" providerId="ADAL" clId="{9F213532-78A0-4424-BCC9-60EB4AF8CA07}" dt="2021-11-02T08:33:40.792" v="498" actId="1076"/>
          <ac:picMkLst>
            <pc:docMk/>
            <pc:sldMk cId="44508357" sldId="262"/>
            <ac:picMk id="4098" creationId="{C7F22E2F-28B4-451D-B9C0-737C65E4DC8A}"/>
          </ac:picMkLst>
        </pc:picChg>
        <pc:picChg chg="add mod">
          <ac:chgData name="Emma Anderton" userId="6367ec23-fd21-4932-88a1-fbdb2290fdf5" providerId="ADAL" clId="{9F213532-78A0-4424-BCC9-60EB4AF8CA07}" dt="2021-11-02T08:37:14.917" v="529" actId="1076"/>
          <ac:picMkLst>
            <pc:docMk/>
            <pc:sldMk cId="44508357" sldId="262"/>
            <ac:picMk id="4100" creationId="{AD7B6BD6-6C32-4CA6-9AC2-F805EC9941A6}"/>
          </ac:picMkLst>
        </pc:picChg>
      </pc:sldChg>
      <pc:sldChg chg="addSp delSp modSp add mod">
        <pc:chgData name="Emma Anderton" userId="6367ec23-fd21-4932-88a1-fbdb2290fdf5" providerId="ADAL" clId="{9F213532-78A0-4424-BCC9-60EB4AF8CA07}" dt="2021-11-05T10:45:39.947" v="609" actId="20577"/>
        <pc:sldMkLst>
          <pc:docMk/>
          <pc:sldMk cId="246702921" sldId="263"/>
        </pc:sldMkLst>
        <pc:spChg chg="mod">
          <ac:chgData name="Emma Anderton" userId="6367ec23-fd21-4932-88a1-fbdb2290fdf5" providerId="ADAL" clId="{9F213532-78A0-4424-BCC9-60EB4AF8CA07}" dt="2021-11-05T10:45:39.947" v="609" actId="20577"/>
          <ac:spMkLst>
            <pc:docMk/>
            <pc:sldMk cId="246702921" sldId="263"/>
            <ac:spMk id="25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4:38.671" v="591" actId="255"/>
          <ac:spMkLst>
            <pc:docMk/>
            <pc:sldMk cId="246702921" sldId="263"/>
            <ac:spMk id="27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4:44.362" v="592" actId="255"/>
          <ac:spMkLst>
            <pc:docMk/>
            <pc:sldMk cId="246702921" sldId="263"/>
            <ac:spMk id="29" creationId="{00000000-0000-0000-0000-000000000000}"/>
          </ac:spMkLst>
        </pc:spChg>
        <pc:spChg chg="mod">
          <ac:chgData name="Emma Anderton" userId="6367ec23-fd21-4932-88a1-fbdb2290fdf5" providerId="ADAL" clId="{9F213532-78A0-4424-BCC9-60EB4AF8CA07}" dt="2021-11-02T15:34:56.127" v="594" actId="20577"/>
          <ac:spMkLst>
            <pc:docMk/>
            <pc:sldMk cId="246702921" sldId="263"/>
            <ac:spMk id="31" creationId="{00000000-0000-0000-0000-000000000000}"/>
          </ac:spMkLst>
        </pc:spChg>
        <pc:picChg chg="add mod">
          <ac:chgData name="Emma Anderton" userId="6367ec23-fd21-4932-88a1-fbdb2290fdf5" providerId="ADAL" clId="{9F213532-78A0-4424-BCC9-60EB4AF8CA07}" dt="2021-11-02T08:26:22.371" v="399" actId="1076"/>
          <ac:picMkLst>
            <pc:docMk/>
            <pc:sldMk cId="246702921" sldId="263"/>
            <ac:picMk id="6" creationId="{AE5B0429-A57C-425D-8F3D-9565DB19A0C8}"/>
          </ac:picMkLst>
        </pc:picChg>
        <pc:picChg chg="add mod">
          <ac:chgData name="Emma Anderton" userId="6367ec23-fd21-4932-88a1-fbdb2290fdf5" providerId="ADAL" clId="{9F213532-78A0-4424-BCC9-60EB4AF8CA07}" dt="2021-11-02T08:29:14.863" v="473" actId="1076"/>
          <ac:picMkLst>
            <pc:docMk/>
            <pc:sldMk cId="246702921" sldId="263"/>
            <ac:picMk id="3074" creationId="{6B7CE1C7-D089-41D7-82ED-6D9522501795}"/>
          </ac:picMkLst>
        </pc:picChg>
        <pc:picChg chg="add del mod">
          <ac:chgData name="Emma Anderton" userId="6367ec23-fd21-4932-88a1-fbdb2290fdf5" providerId="ADAL" clId="{9F213532-78A0-4424-BCC9-60EB4AF8CA07}" dt="2021-11-02T08:35:33.300" v="516" actId="478"/>
          <ac:picMkLst>
            <pc:docMk/>
            <pc:sldMk cId="246702921" sldId="263"/>
            <ac:picMk id="3076" creationId="{8548F6B8-E675-4C44-9178-4BCC790C9E3D}"/>
          </ac:picMkLst>
        </pc:picChg>
        <pc:picChg chg="add del mod">
          <ac:chgData name="Emma Anderton" userId="6367ec23-fd21-4932-88a1-fbdb2290fdf5" providerId="ADAL" clId="{9F213532-78A0-4424-BCC9-60EB4AF8CA07}" dt="2021-11-02T08:36:29.038" v="524" actId="478"/>
          <ac:picMkLst>
            <pc:docMk/>
            <pc:sldMk cId="246702921" sldId="263"/>
            <ac:picMk id="3078" creationId="{3A890B42-57C2-47AC-83CD-48FB6108BB08}"/>
          </ac:picMkLst>
        </pc:picChg>
        <pc:picChg chg="add mod">
          <ac:chgData name="Emma Anderton" userId="6367ec23-fd21-4932-88a1-fbdb2290fdf5" providerId="ADAL" clId="{9F213532-78A0-4424-BCC9-60EB4AF8CA07}" dt="2021-11-02T08:35:39.974" v="518" actId="1076"/>
          <ac:picMkLst>
            <pc:docMk/>
            <pc:sldMk cId="246702921" sldId="263"/>
            <ac:picMk id="3080" creationId="{CB83F68A-546C-4A0E-AB9D-02A54FB29C45}"/>
          </ac:picMkLst>
        </pc:picChg>
        <pc:picChg chg="add mod">
          <ac:chgData name="Emma Anderton" userId="6367ec23-fd21-4932-88a1-fbdb2290fdf5" providerId="ADAL" clId="{9F213532-78A0-4424-BCC9-60EB4AF8CA07}" dt="2021-11-02T08:36:19.153" v="522" actId="1076"/>
          <ac:picMkLst>
            <pc:docMk/>
            <pc:sldMk cId="246702921" sldId="263"/>
            <ac:picMk id="3082" creationId="{4B8AD605-639E-4B21-9C8A-B3BCC6874BF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05/11/2021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05/11/2021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0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4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7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5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05/11/2021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05/11/2021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05/11/2021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05/11/2021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05/11/2021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05/11/2021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05/11/2021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ardossendiass.org.uk/wakefield-sendiass/children-and-young-people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arnardossendiass.org.uk/wakefield-sendiass/children-and-young-people/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s://www.barnardossendiass.org.uk/wakefield-sendiass/children-and-young-people/" TargetMode="External"/><Relationship Id="rId7" Type="http://schemas.openxmlformats.org/officeDocument/2006/relationships/hyperlink" Target="mailto:wakefieldcaps@barnardos.org.uk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WESAIL@barnardos.org.uk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facebook.com/WakefieldCAPS" TargetMode="External"/><Relationship Id="rId10" Type="http://schemas.openxmlformats.org/officeDocument/2006/relationships/hyperlink" Target="https://www.barnardos.org.uk/what-we-do/services/wakefield-caps-childrens-advocacy-participation-service" TargetMode="External"/><Relationship Id="rId4" Type="http://schemas.openxmlformats.org/officeDocument/2006/relationships/hyperlink" Target="https://www.facebook.com/WESAILWakefield/" TargetMode="External"/><Relationship Id="rId9" Type="http://schemas.openxmlformats.org/officeDocument/2006/relationships/hyperlink" Target="https://wakefield.mylocaloffer.org/wakefield-early-support-advice-information-and-liaison-service-wesail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Box 81"/>
          <p:cNvSpPr txBox="1"/>
          <p:nvPr/>
        </p:nvSpPr>
        <p:spPr>
          <a:xfrm>
            <a:off x="711200" y="2179595"/>
            <a:ext cx="6131560" cy="19837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200" b="1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Barnardo’s Wakefield Services</a:t>
            </a:r>
            <a:endParaRPr lang="en-GB" sz="42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21" name="Text Box 85"/>
          <p:cNvSpPr txBox="1"/>
          <p:nvPr/>
        </p:nvSpPr>
        <p:spPr>
          <a:xfrm>
            <a:off x="3027127" y="7767928"/>
            <a:ext cx="4030786" cy="19837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endParaRPr lang="en-US" sz="2800" b="1" kern="50" dirty="0">
              <a:effectLst/>
              <a:latin typeface="Arial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600" b="1" kern="50" dirty="0">
                <a:effectLst/>
                <a:latin typeface="Arial"/>
                <a:cs typeface="Times New Roman"/>
              </a:rPr>
              <a:t>Steps to supporting you</a:t>
            </a:r>
            <a:endParaRPr lang="en-GB" sz="3600" b="1" kern="50" dirty="0">
              <a:effectLst/>
              <a:latin typeface="Arial"/>
              <a:cs typeface="Times New Roman"/>
            </a:endParaRPr>
          </a:p>
        </p:txBody>
      </p:sp>
      <p:pic>
        <p:nvPicPr>
          <p:cNvPr id="122" name="Picture 1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78" y="448810"/>
            <a:ext cx="1199372" cy="1199372"/>
          </a:xfrm>
          <a:prstGeom prst="rect">
            <a:avLst/>
          </a:prstGeom>
          <a:effectLst/>
        </p:spPr>
      </p:pic>
      <p:pic>
        <p:nvPicPr>
          <p:cNvPr id="8" name="Picture 7"/>
          <p:cNvPicPr/>
          <p:nvPr/>
        </p:nvPicPr>
        <p:blipFill>
          <a:blip r:embed="rId4"/>
          <a:srcRect/>
          <a:stretch/>
        </p:blipFill>
        <p:spPr>
          <a:xfrm>
            <a:off x="723264" y="3568772"/>
            <a:ext cx="2719183" cy="282380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rcRect/>
          <a:stretch/>
        </p:blipFill>
        <p:spPr>
          <a:xfrm>
            <a:off x="3776980" y="3524223"/>
            <a:ext cx="3059977" cy="282380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1EC645B-5DAC-47C2-961D-0047A6375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65" y="726760"/>
            <a:ext cx="1771966" cy="921422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A488EA5C-AC32-42B1-840C-0DB6BFE0CEB2}"/>
              </a:ext>
            </a:extLst>
          </p:cNvPr>
          <p:cNvSpPr txBox="1"/>
          <p:nvPr/>
        </p:nvSpPr>
        <p:spPr>
          <a:xfrm>
            <a:off x="711200" y="6617518"/>
            <a:ext cx="6346713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WESAIL 		&amp;		  CAPs</a:t>
            </a:r>
            <a:endParaRPr lang="en-GB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SL Support">
            <a:extLst>
              <a:ext uri="{FF2B5EF4-FFF2-40B4-BE49-F238E27FC236}">
                <a16:creationId xmlns:a16="http://schemas.microsoft.com/office/drawing/2014/main" id="{61FF7A4E-C7C6-43B4-B74B-E4ACDE79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5" y="754225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7"/>
          <p:cNvSpPr txBox="1"/>
          <p:nvPr/>
        </p:nvSpPr>
        <p:spPr>
          <a:xfrm>
            <a:off x="3246120" y="74564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Sometimes children and young people need support to get their voice heard</a:t>
            </a:r>
            <a:r>
              <a:rPr lang="en-GB" b="0" i="0" u="none" strike="noStrike" dirty="0">
                <a:effectLst/>
                <a:latin typeface="ArialNova"/>
              </a:rPr>
              <a:t>. </a:t>
            </a:r>
            <a:endParaRPr lang="en-GB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7" name="Text Box 62"/>
          <p:cNvSpPr txBox="1"/>
          <p:nvPr/>
        </p:nvSpPr>
        <p:spPr>
          <a:xfrm>
            <a:off x="3250565" y="2689951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pPr>
              <a:spcAft>
                <a:spcPts val="0"/>
              </a:spcAft>
            </a:pPr>
            <a:endParaRPr lang="en-GB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work together to help this happen</a:t>
            </a:r>
            <a:endParaRPr lang="en-GB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9" name="Text Box 64"/>
          <p:cNvSpPr txBox="1"/>
          <p:nvPr/>
        </p:nvSpPr>
        <p:spPr>
          <a:xfrm>
            <a:off x="3250565" y="4846668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We have a “wishes &amp; feelings sheet” that helps you tell us: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What is important to you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What you like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What you might need</a:t>
            </a:r>
          </a:p>
        </p:txBody>
      </p:sp>
      <p:sp>
        <p:nvSpPr>
          <p:cNvPr id="31" name="Text Box 66"/>
          <p:cNvSpPr txBox="1"/>
          <p:nvPr/>
        </p:nvSpPr>
        <p:spPr>
          <a:xfrm>
            <a:off x="3250565" y="777890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en-GB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sent with our waiting list letter or you can find it online </a:t>
            </a:r>
          </a:p>
          <a:p>
            <a:pPr algn="l" rtl="0"/>
            <a:endParaRPr lang="en-GB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GB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share your wishes &amp; feelings with us about what you need help with</a:t>
            </a:r>
          </a:p>
          <a:p>
            <a:pPr algn="l" rtl="0"/>
            <a:endParaRPr lang="en-GB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GB" b="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Look for the "Wishes and feelings" form</a:t>
            </a:r>
            <a:r>
              <a:rPr lang="en-GB" b="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2" name="Picture 4" descr="Emoji Reactions">
            <a:extLst>
              <a:ext uri="{FF2B5EF4-FFF2-40B4-BE49-F238E27FC236}">
                <a16:creationId xmlns:a16="http://schemas.microsoft.com/office/drawing/2014/main" id="{AFC1414A-A9E5-4A52-B91C-CC9FDDC2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5352355"/>
            <a:ext cx="225425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Website Link">
            <a:extLst>
              <a:ext uri="{FF2B5EF4-FFF2-40B4-BE49-F238E27FC236}">
                <a16:creationId xmlns:a16="http://schemas.microsoft.com/office/drawing/2014/main" id="{B4345E2D-E2AB-467C-A842-549A10365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7882490"/>
            <a:ext cx="225425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tep 1">
            <a:extLst>
              <a:ext uri="{FF2B5EF4-FFF2-40B4-BE49-F238E27FC236}">
                <a16:creationId xmlns:a16="http://schemas.microsoft.com/office/drawing/2014/main" id="{C0FA109B-5D4E-451B-B031-9634F672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294026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hristine 5">
            <a:extLst>
              <a:ext uri="{FF2B5EF4-FFF2-40B4-BE49-F238E27FC236}">
                <a16:creationId xmlns:a16="http://schemas.microsoft.com/office/drawing/2014/main" id="{B8471E20-90C2-4380-9611-20AC12599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520148"/>
            <a:ext cx="2294036" cy="22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5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7"/>
          <p:cNvSpPr txBox="1"/>
          <p:nvPr/>
        </p:nvSpPr>
        <p:spPr>
          <a:xfrm>
            <a:off x="3246120" y="74564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b="1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2 </a:t>
            </a:r>
          </a:p>
          <a:p>
            <a:pPr>
              <a:spcAft>
                <a:spcPts val="0"/>
              </a:spcAft>
            </a:pPr>
            <a:endParaRPr lang="en-GB" b="1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we get your form back we will think about how we could help you</a:t>
            </a:r>
          </a:p>
          <a:p>
            <a:pPr>
              <a:spcAft>
                <a:spcPts val="0"/>
              </a:spcAft>
            </a:pPr>
            <a:endParaRPr lang="en-GB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will decide together if you need an advocate. You can ask us for an advocate or we will suggest they may be helpful to you</a:t>
            </a:r>
          </a:p>
        </p:txBody>
      </p:sp>
      <p:sp>
        <p:nvSpPr>
          <p:cNvPr id="27" name="Text Box 62"/>
          <p:cNvSpPr txBox="1"/>
          <p:nvPr/>
        </p:nvSpPr>
        <p:spPr>
          <a:xfrm>
            <a:off x="3246120" y="309006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we think you do we will let you know by email or phone</a:t>
            </a:r>
            <a:endParaRPr lang="en-GB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9" name="Text Box 64"/>
          <p:cNvSpPr txBox="1"/>
          <p:nvPr/>
        </p:nvSpPr>
        <p:spPr>
          <a:xfrm>
            <a:off x="3237291" y="543448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If you want we can post things out to you</a:t>
            </a:r>
          </a:p>
        </p:txBody>
      </p:sp>
      <p:sp>
        <p:nvSpPr>
          <p:cNvPr id="31" name="Text Box 66"/>
          <p:cNvSpPr txBox="1"/>
          <p:nvPr/>
        </p:nvSpPr>
        <p:spPr>
          <a:xfrm>
            <a:off x="3250565" y="777890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b="1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3 </a:t>
            </a:r>
          </a:p>
          <a:p>
            <a:pPr>
              <a:spcAft>
                <a:spcPts val="0"/>
              </a:spcAft>
            </a:pPr>
            <a:endParaRPr lang="en-GB" b="1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would then talk to you about what help you need. We will listen to you and decide together what is best</a:t>
            </a:r>
            <a:endParaRPr lang="en-GB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6" name="Picture 2" descr="Email">
            <a:extLst>
              <a:ext uri="{FF2B5EF4-FFF2-40B4-BE49-F238E27FC236}">
                <a16:creationId xmlns:a16="http://schemas.microsoft.com/office/drawing/2014/main" id="{AE5B0429-A57C-425D-8F3D-9565DB19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6" y="2854125"/>
            <a:ext cx="2400024" cy="24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stbox">
            <a:extLst>
              <a:ext uri="{FF2B5EF4-FFF2-40B4-BE49-F238E27FC236}">
                <a16:creationId xmlns:a16="http://schemas.microsoft.com/office/drawing/2014/main" id="{6B7CE1C7-D089-41D7-82ED-6D952250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4" y="5344319"/>
            <a:ext cx="2294035" cy="229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ep 2">
            <a:extLst>
              <a:ext uri="{FF2B5EF4-FFF2-40B4-BE49-F238E27FC236}">
                <a16:creationId xmlns:a16="http://schemas.microsoft.com/office/drawing/2014/main" id="{CB83F68A-546C-4A0E-AB9D-02A54FB2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6" y="5681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ep 3">
            <a:extLst>
              <a:ext uri="{FF2B5EF4-FFF2-40B4-BE49-F238E27FC236}">
                <a16:creationId xmlns:a16="http://schemas.microsoft.com/office/drawing/2014/main" id="{4B8AD605-639E-4B21-9C8A-B3BCC687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4" y="777890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7"/>
          <p:cNvSpPr txBox="1"/>
          <p:nvPr/>
        </p:nvSpPr>
        <p:spPr>
          <a:xfrm>
            <a:off x="3250565" y="46794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b="1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endParaRPr lang="en-GB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will decide together a time and a place where we can meet</a:t>
            </a:r>
            <a:endParaRPr lang="en-GB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7" name="Text Box 62"/>
          <p:cNvSpPr txBox="1"/>
          <p:nvPr/>
        </p:nvSpPr>
        <p:spPr>
          <a:xfrm>
            <a:off x="3237291" y="3427332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talk about the next steps to support you</a:t>
            </a:r>
            <a:endParaRPr lang="en-GB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9" name="Text Box 64"/>
          <p:cNvSpPr txBox="1"/>
          <p:nvPr/>
        </p:nvSpPr>
        <p:spPr>
          <a:xfrm>
            <a:off x="3237291" y="543448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31" name="Text Box 66"/>
          <p:cNvSpPr txBox="1"/>
          <p:nvPr/>
        </p:nvSpPr>
        <p:spPr>
          <a:xfrm>
            <a:off x="3250565" y="6992642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haven’t seen our leaflet about who we are the next slides tell you about our two services</a:t>
            </a:r>
            <a:endParaRPr lang="en-GB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4098" name="Picture 2" descr="Rules Yes 5A">
            <a:extLst>
              <a:ext uri="{FF2B5EF4-FFF2-40B4-BE49-F238E27FC236}">
                <a16:creationId xmlns:a16="http://schemas.microsoft.com/office/drawing/2014/main" id="{C7F22E2F-28B4-451D-B9C0-737C65E4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4" y="3695996"/>
            <a:ext cx="2164080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10C326-2B3A-4254-A5EA-410941018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66" y="6222896"/>
            <a:ext cx="2585149" cy="3720093"/>
          </a:xfrm>
          <a:prstGeom prst="rect">
            <a:avLst/>
          </a:prstGeom>
        </p:spPr>
      </p:pic>
      <p:pic>
        <p:nvPicPr>
          <p:cNvPr id="4100" name="Picture 4" descr="Step 4">
            <a:extLst>
              <a:ext uri="{FF2B5EF4-FFF2-40B4-BE49-F238E27FC236}">
                <a16:creationId xmlns:a16="http://schemas.microsoft.com/office/drawing/2014/main" id="{AD7B6BD6-6C32-4CA6-9AC2-F805EC994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1" y="74564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7"/>
          <p:cNvSpPr txBox="1"/>
          <p:nvPr/>
        </p:nvSpPr>
        <p:spPr>
          <a:xfrm>
            <a:off x="3246120" y="74564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kern="50" dirty="0">
                <a:effectLst/>
                <a:latin typeface="Arial"/>
                <a:ea typeface="ＭＳ 明朝"/>
                <a:cs typeface="Times New Roman"/>
              </a:rPr>
              <a:t>The letters in WESAIL stand for</a:t>
            </a:r>
          </a:p>
          <a:p>
            <a:pPr>
              <a:spcAft>
                <a:spcPts val="0"/>
              </a:spcAft>
            </a:pPr>
            <a:r>
              <a:rPr lang="en-GB" kern="50" dirty="0">
                <a:latin typeface="Arial"/>
                <a:ea typeface="ＭＳ 明朝"/>
                <a:cs typeface="Times New Roman"/>
              </a:rPr>
              <a:t>Wakefield Early Support Information and Liaison Service</a:t>
            </a:r>
          </a:p>
          <a:p>
            <a:pPr>
              <a:spcAft>
                <a:spcPts val="0"/>
              </a:spcAft>
            </a:pPr>
            <a:endParaRPr lang="en-GB" sz="1600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SENDIASS is part of WESAIL 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letters in SENDIASS stand for Special Educational Needs and Disabilities Information, Advice and Support Service.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 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7" name="Text Box 62"/>
          <p:cNvSpPr txBox="1"/>
          <p:nvPr/>
        </p:nvSpPr>
        <p:spPr>
          <a:xfrm>
            <a:off x="3246120" y="309006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get help and information from SENDIASS if you have special educational needs or a disability.</a:t>
            </a:r>
            <a:endParaRPr lang="en-GB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9" name="Text Box 64"/>
          <p:cNvSpPr txBox="1"/>
          <p:nvPr/>
        </p:nvSpPr>
        <p:spPr>
          <a:xfrm>
            <a:off x="3246120" y="5434489"/>
            <a:ext cx="3595370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educational needs means that you need extra help to learn things.</a:t>
            </a:r>
          </a:p>
          <a:p>
            <a:pPr>
              <a:spcAft>
                <a:spcPts val="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disability is a physical or mental need that makes it hard to do things like walk, talk or see.</a:t>
            </a:r>
            <a:endParaRPr lang="en-GB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31" name="Text Box 66"/>
          <p:cNvSpPr txBox="1"/>
          <p:nvPr/>
        </p:nvSpPr>
        <p:spPr>
          <a:xfrm>
            <a:off x="3250565" y="777890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SENDIASS can help you with lots of things, like:  </a:t>
            </a:r>
          </a:p>
          <a:p>
            <a:pPr>
              <a:spcAft>
                <a:spcPts val="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School or College 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   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en-GB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958B73-2117-4F91-8580-E689DCF10739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718819" y="745649"/>
            <a:ext cx="2164081" cy="187893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09ED329-9625-4FFF-9A60-7395D68A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" y="3056080"/>
            <a:ext cx="2164081" cy="21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dea4">
            <a:extLst>
              <a:ext uri="{FF2B5EF4-FFF2-40B4-BE49-F238E27FC236}">
                <a16:creationId xmlns:a16="http://schemas.microsoft.com/office/drawing/2014/main" id="{F99A8766-4311-4CB1-923A-9910C078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9" y="5344319"/>
            <a:ext cx="2164081" cy="21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er Support 1b">
            <a:extLst>
              <a:ext uri="{FF2B5EF4-FFF2-40B4-BE49-F238E27FC236}">
                <a16:creationId xmlns:a16="http://schemas.microsoft.com/office/drawing/2014/main" id="{68C22CCD-44A4-45DB-A26F-BE101BD2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" y="7893423"/>
            <a:ext cx="2391895" cy="23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9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7"/>
          <p:cNvSpPr txBox="1"/>
          <p:nvPr/>
        </p:nvSpPr>
        <p:spPr>
          <a:xfrm>
            <a:off x="3246120" y="74564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kern="50" dirty="0">
                <a:effectLst/>
                <a:latin typeface="Arial"/>
                <a:ea typeface="ＭＳ 明朝"/>
                <a:cs typeface="Times New Roman"/>
              </a:rPr>
              <a:t>The letters in CAPs stand for </a:t>
            </a:r>
          </a:p>
          <a:p>
            <a:pPr>
              <a:spcAft>
                <a:spcPts val="0"/>
              </a:spcAft>
            </a:pPr>
            <a:r>
              <a:rPr lang="en-GB" kern="50" dirty="0">
                <a:effectLst/>
                <a:latin typeface="Arial"/>
                <a:ea typeface="ＭＳ 明朝"/>
                <a:cs typeface="Times New Roman"/>
              </a:rPr>
              <a:t>Children’s advocacy and participation service</a:t>
            </a:r>
          </a:p>
          <a:p>
            <a:pPr>
              <a:spcAft>
                <a:spcPts val="0"/>
              </a:spcAft>
            </a:pPr>
            <a:r>
              <a:rPr lang="en-US" sz="1600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 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/>
          <a:srcRect/>
          <a:stretch/>
        </p:blipFill>
        <p:spPr>
          <a:xfrm>
            <a:off x="721360" y="829162"/>
            <a:ext cx="2164080" cy="1997054"/>
          </a:xfrm>
          <a:prstGeom prst="rect">
            <a:avLst/>
          </a:prstGeom>
        </p:spPr>
      </p:pic>
      <p:sp>
        <p:nvSpPr>
          <p:cNvPr id="27" name="Text Box 62"/>
          <p:cNvSpPr txBox="1"/>
          <p:nvPr/>
        </p:nvSpPr>
        <p:spPr>
          <a:xfrm>
            <a:off x="3246119" y="2920422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advocacy?</a:t>
            </a:r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Advocates are people who help you to work out what you want to say and how to say it</a:t>
            </a:r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will make sure you are listened to and involved in decisions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 Box 64"/>
          <p:cNvSpPr txBox="1"/>
          <p:nvPr/>
        </p:nvSpPr>
        <p:spPr>
          <a:xfrm>
            <a:off x="3246120" y="543448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effectLst/>
                <a:latin typeface="Arial"/>
                <a:ea typeface="ＭＳ 明朝"/>
                <a:cs typeface="Times New Roman"/>
              </a:rPr>
              <a:t>Advocates can help in lots of ways</a:t>
            </a:r>
          </a:p>
          <a:p>
            <a:pPr>
              <a:spcAft>
                <a:spcPts val="0"/>
              </a:spcAft>
            </a:pPr>
            <a:endParaRPr lang="en-US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50" dirty="0">
                <a:effectLst/>
                <a:latin typeface="Arial"/>
                <a:ea typeface="ＭＳ 明朝"/>
                <a:cs typeface="Times New Roman"/>
              </a:rPr>
              <a:t>They can : Help at meetings </a:t>
            </a:r>
          </a:p>
          <a:p>
            <a:pPr>
              <a:spcAft>
                <a:spcPts val="0"/>
              </a:spcAft>
            </a:pPr>
            <a:endParaRPr lang="en-US" kern="5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50" dirty="0">
                <a:latin typeface="Arial"/>
                <a:ea typeface="ＭＳ 明朝"/>
                <a:cs typeface="Times New Roman"/>
              </a:rPr>
              <a:t>Help explain things</a:t>
            </a:r>
          </a:p>
          <a:p>
            <a:pPr>
              <a:spcAft>
                <a:spcPts val="0"/>
              </a:spcAft>
            </a:pPr>
            <a:endParaRPr lang="en-US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50" dirty="0">
                <a:effectLst/>
                <a:latin typeface="Arial"/>
                <a:ea typeface="ＭＳ 明朝"/>
                <a:cs typeface="Times New Roman"/>
              </a:rPr>
              <a:t>Get answers for you</a:t>
            </a:r>
            <a:endParaRPr lang="en-GB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31" name="Text Box 66"/>
          <p:cNvSpPr txBox="1"/>
          <p:nvPr/>
        </p:nvSpPr>
        <p:spPr>
          <a:xfrm>
            <a:off x="3250565" y="777890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effectLst/>
                <a:latin typeface="Arial"/>
                <a:ea typeface="ＭＳ 明朝"/>
                <a:cs typeface="Times New Roman"/>
              </a:rPr>
              <a:t>They can : Help you say what you think</a:t>
            </a:r>
          </a:p>
          <a:p>
            <a:pPr>
              <a:spcAft>
                <a:spcPts val="0"/>
              </a:spcAft>
            </a:pPr>
            <a:endParaRPr lang="en-US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50" dirty="0">
                <a:latin typeface="Arial"/>
                <a:ea typeface="ＭＳ 明朝"/>
                <a:cs typeface="Times New Roman"/>
              </a:rPr>
              <a:t>Get answers to questions</a:t>
            </a:r>
          </a:p>
          <a:p>
            <a:pPr>
              <a:spcAft>
                <a:spcPts val="0"/>
              </a:spcAft>
            </a:pPr>
            <a:endParaRPr lang="en-US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50" dirty="0">
                <a:latin typeface="Arial"/>
                <a:ea typeface="ＭＳ 明朝"/>
                <a:cs typeface="Times New Roman"/>
              </a:rPr>
              <a:t>Speak up for you</a:t>
            </a:r>
          </a:p>
          <a:p>
            <a:pPr>
              <a:spcAft>
                <a:spcPts val="0"/>
              </a:spcAft>
            </a:pP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3074" name="Picture 2" descr="Research listening">
            <a:extLst>
              <a:ext uri="{FF2B5EF4-FFF2-40B4-BE49-F238E27FC236}">
                <a16:creationId xmlns:a16="http://schemas.microsoft.com/office/drawing/2014/main" id="{916578C8-0836-4C6C-8418-D591E0BD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5" y="2839339"/>
            <a:ext cx="2595150" cy="25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esley thumb up">
            <a:extLst>
              <a:ext uri="{FF2B5EF4-FFF2-40B4-BE49-F238E27FC236}">
                <a16:creationId xmlns:a16="http://schemas.microsoft.com/office/drawing/2014/main" id="{6A244B72-8ECE-4E49-8923-0A77D170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3" y="5344319"/>
            <a:ext cx="2164081" cy="21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nabelle 4">
            <a:extLst>
              <a:ext uri="{FF2B5EF4-FFF2-40B4-BE49-F238E27FC236}">
                <a16:creationId xmlns:a16="http://schemas.microsoft.com/office/drawing/2014/main" id="{173CBC3C-F494-490C-8A35-D7E54DAFA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5" y="7778909"/>
            <a:ext cx="225425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7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7"/>
          <p:cNvSpPr txBox="1"/>
          <p:nvPr/>
        </p:nvSpPr>
        <p:spPr>
          <a:xfrm>
            <a:off x="3246120" y="74564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kern="50" dirty="0">
                <a:latin typeface="Arial"/>
                <a:ea typeface="ＭＳ 明朝"/>
                <a:cs typeface="Times New Roman"/>
              </a:rPr>
              <a:t>CAPs have independent visitors for children or young people who are in care</a:t>
            </a:r>
          </a:p>
          <a:p>
            <a:pPr>
              <a:spcAft>
                <a:spcPts val="0"/>
              </a:spcAft>
            </a:pPr>
            <a:endParaRPr lang="en-GB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latin typeface="Arial"/>
                <a:ea typeface="ＭＳ 明朝"/>
                <a:cs typeface="Times New Roman"/>
              </a:rPr>
              <a:t>Children in Care means someone other than your mother or father is your parent</a:t>
            </a:r>
            <a:endParaRPr lang="en-GB" kern="5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/>
          <a:srcRect/>
          <a:stretch/>
        </p:blipFill>
        <p:spPr>
          <a:xfrm>
            <a:off x="721360" y="829162"/>
            <a:ext cx="2164080" cy="1997054"/>
          </a:xfrm>
          <a:prstGeom prst="rect">
            <a:avLst/>
          </a:prstGeom>
        </p:spPr>
      </p:pic>
      <p:sp>
        <p:nvSpPr>
          <p:cNvPr id="27" name="Text Box 62"/>
          <p:cNvSpPr txBox="1"/>
          <p:nvPr/>
        </p:nvSpPr>
        <p:spPr>
          <a:xfrm>
            <a:off x="3246119" y="2920422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independent visitor is a friendly adult</a:t>
            </a: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will visit you and listen</a:t>
            </a: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can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 you and you can do activities together</a:t>
            </a:r>
          </a:p>
        </p:txBody>
      </p:sp>
      <p:sp>
        <p:nvSpPr>
          <p:cNvPr id="29" name="Text Box 64"/>
          <p:cNvSpPr txBox="1"/>
          <p:nvPr/>
        </p:nvSpPr>
        <p:spPr>
          <a:xfrm>
            <a:off x="3246120" y="543448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 independent visitor's are volunteers</a:t>
            </a: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volunteer is someone who does not get paid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31" name="Text Box 66"/>
          <p:cNvSpPr txBox="1"/>
          <p:nvPr/>
        </p:nvSpPr>
        <p:spPr>
          <a:xfrm>
            <a:off x="3250565" y="777890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latin typeface="Arial"/>
                <a:ea typeface="ＭＳ 明朝"/>
                <a:cs typeface="Times New Roman"/>
              </a:rPr>
              <a:t>CAPs participate in events to help children and young people or</a:t>
            </a:r>
            <a:r>
              <a:rPr lang="en-GB" kern="50" dirty="0">
                <a:effectLst/>
                <a:latin typeface="Arial"/>
                <a:ea typeface="ＭＳ 明朝"/>
                <a:cs typeface="Times New Roman"/>
              </a:rPr>
              <a:t> to tell people what they do</a:t>
            </a:r>
          </a:p>
          <a:p>
            <a:pPr>
              <a:spcAft>
                <a:spcPts val="0"/>
              </a:spcAft>
            </a:pPr>
            <a:endParaRPr lang="en-GB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kern="5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effectLst/>
                <a:latin typeface="Arial"/>
                <a:ea typeface="ＭＳ 明朝"/>
                <a:cs typeface="Times New Roman"/>
              </a:rPr>
              <a:t>Participate means to join or take part in</a:t>
            </a:r>
          </a:p>
        </p:txBody>
      </p:sp>
      <p:pic>
        <p:nvPicPr>
          <p:cNvPr id="1026" name="Picture 2" descr="Free (Money)">
            <a:extLst>
              <a:ext uri="{FF2B5EF4-FFF2-40B4-BE49-F238E27FC236}">
                <a16:creationId xmlns:a16="http://schemas.microsoft.com/office/drawing/2014/main" id="{ECC938C7-6E31-4041-BF50-44ABAC2E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5170632"/>
            <a:ext cx="2164079" cy="21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ter">
            <a:extLst>
              <a:ext uri="{FF2B5EF4-FFF2-40B4-BE49-F238E27FC236}">
                <a16:creationId xmlns:a16="http://schemas.microsoft.com/office/drawing/2014/main" id="{E00AD2F2-D4DE-4BB5-8C62-B5DD3751D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1" y="7552771"/>
            <a:ext cx="2616355" cy="26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tivities">
            <a:extLst>
              <a:ext uri="{FF2B5EF4-FFF2-40B4-BE49-F238E27FC236}">
                <a16:creationId xmlns:a16="http://schemas.microsoft.com/office/drawing/2014/main" id="{DC5074C1-48F2-4805-BD28-88BFA03BB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3" y="3039630"/>
            <a:ext cx="2304689" cy="23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0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7"/>
          <p:cNvSpPr txBox="1"/>
          <p:nvPr/>
        </p:nvSpPr>
        <p:spPr>
          <a:xfrm>
            <a:off x="3246120" y="745649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can share your wishes &amp; feelings with us about what you need help with</a:t>
            </a:r>
          </a:p>
          <a:p>
            <a:pPr>
              <a:spcAft>
                <a:spcPts val="0"/>
              </a:spcAft>
            </a:pPr>
            <a:endParaRPr lang="en-GB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 algn="l" rtl="0"/>
            <a:r>
              <a:rPr lang="en-GB" b="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Look for the "Wishes and feelings" form</a:t>
            </a:r>
            <a:r>
              <a:rPr lang="en-GB" b="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 </a:t>
            </a:r>
            <a:endParaRPr lang="en-GB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27" name="Text Box 62"/>
          <p:cNvSpPr txBox="1"/>
          <p:nvPr/>
        </p:nvSpPr>
        <p:spPr>
          <a:xfrm>
            <a:off x="3189530" y="2354057"/>
            <a:ext cx="4152564" cy="256814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600" kern="5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sz="1600" kern="50" dirty="0"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sz="1600" kern="5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50" dirty="0">
                <a:effectLst/>
                <a:latin typeface="Arial"/>
                <a:ea typeface="ＭＳ 明朝"/>
                <a:cs typeface="Times New Roman"/>
              </a:rPr>
              <a:t>Find us on </a:t>
            </a:r>
            <a:r>
              <a:rPr lang="en-US" kern="50" dirty="0">
                <a:latin typeface="Arial"/>
                <a:ea typeface="ＭＳ 明朝"/>
                <a:cs typeface="Times New Roman"/>
              </a:rPr>
              <a:t>F</a:t>
            </a:r>
            <a:r>
              <a:rPr lang="en-US" kern="50" dirty="0">
                <a:effectLst/>
                <a:latin typeface="Arial"/>
                <a:ea typeface="ＭＳ 明朝"/>
                <a:cs typeface="Times New Roman"/>
              </a:rPr>
              <a:t>acebook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WESAIL Wakefield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kern="50" dirty="0">
              <a:solidFill>
                <a:srgbClr val="0070C0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Wakefield CAPS - Children’s Advocacy </a:t>
            </a:r>
            <a:endParaRPr lang="en-US" kern="50" dirty="0">
              <a:solidFill>
                <a:srgbClr val="0070C0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9" name="Text Box 64"/>
          <p:cNvSpPr txBox="1"/>
          <p:nvPr/>
        </p:nvSpPr>
        <p:spPr>
          <a:xfrm>
            <a:off x="3246120" y="5139121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latin typeface="Arial"/>
                <a:ea typeface="ＭＳ 明朝"/>
                <a:cs typeface="Times New Roman"/>
              </a:rPr>
              <a:t>You can email us</a:t>
            </a:r>
          </a:p>
          <a:p>
            <a:pPr>
              <a:spcAft>
                <a:spcPts val="0"/>
              </a:spcAft>
            </a:pPr>
            <a:endParaRPr lang="en-US" kern="50" dirty="0">
              <a:latin typeface="Arial"/>
              <a:ea typeface="ＭＳ 明朝"/>
              <a:cs typeface="Times New Roman"/>
            </a:endParaRPr>
          </a:p>
          <a:p>
            <a:r>
              <a:rPr lang="en-US" kern="5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WESAIL@barnardos.org.uk</a:t>
            </a:r>
            <a:r>
              <a:rPr lang="en-US" kern="50" dirty="0">
                <a:solidFill>
                  <a:srgbClr val="0070C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</a:t>
            </a:r>
            <a:endParaRPr lang="en-US" kern="50" dirty="0">
              <a:solidFill>
                <a:srgbClr val="0070C0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wakefieldcaps@barnardos.org.uk</a:t>
            </a:r>
            <a:r>
              <a:rPr lang="en-US" kern="5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</a:t>
            </a:r>
            <a:endParaRPr lang="en-US" kern="50" dirty="0">
              <a:solidFill>
                <a:srgbClr val="0070C0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600" kern="5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31" name="Text Box 66"/>
          <p:cNvSpPr txBox="1"/>
          <p:nvPr/>
        </p:nvSpPr>
        <p:spPr>
          <a:xfrm>
            <a:off x="3246119" y="7086281"/>
            <a:ext cx="3590925" cy="21640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You can find out more online</a:t>
            </a:r>
          </a:p>
          <a:p>
            <a:pPr>
              <a:spcAft>
                <a:spcPts val="0"/>
              </a:spcAft>
            </a:pPr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solidFill>
                  <a:srgbClr val="0070C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Wakefield Sendiass (children &amp; young people)</a:t>
            </a:r>
            <a:endParaRPr lang="en-US" kern="50" dirty="0">
              <a:solidFill>
                <a:srgbClr val="0070C0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WESAIL on Local Offer</a:t>
            </a:r>
            <a:endParaRPr lang="en-US" kern="50" dirty="0">
              <a:solidFill>
                <a:srgbClr val="0070C0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Wakefield CAPS (Children's Advocacy &amp; Participation Service) </a:t>
            </a:r>
            <a:endParaRPr lang="en-GB" kern="50" dirty="0">
              <a:solidFill>
                <a:srgbClr val="0070C0"/>
              </a:solidFill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0" name="Picture 4" descr="Emoji Reactions">
            <a:extLst>
              <a:ext uri="{FF2B5EF4-FFF2-40B4-BE49-F238E27FC236}">
                <a16:creationId xmlns:a16="http://schemas.microsoft.com/office/drawing/2014/main" id="{CD1540FA-8972-4F1E-9C65-30C74E333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" y="655479"/>
            <a:ext cx="225425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acebook logo icon Royalty Free Vector Image - VectorStock">
            <a:extLst>
              <a:ext uri="{FF2B5EF4-FFF2-40B4-BE49-F238E27FC236}">
                <a16:creationId xmlns:a16="http://schemas.microsoft.com/office/drawing/2014/main" id="{124E5307-94D1-4688-952D-AC3C7CABF094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14783" r="14590" b="20870"/>
          <a:stretch/>
        </p:blipFill>
        <p:spPr bwMode="auto">
          <a:xfrm>
            <a:off x="782395" y="3090068"/>
            <a:ext cx="1987699" cy="2012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Email">
            <a:extLst>
              <a:ext uri="{FF2B5EF4-FFF2-40B4-BE49-F238E27FC236}">
                <a16:creationId xmlns:a16="http://schemas.microsoft.com/office/drawing/2014/main" id="{FDF74CD3-684F-4CDE-BEBC-A82164A63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5" y="4922203"/>
            <a:ext cx="2589898" cy="25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bsite Link">
            <a:extLst>
              <a:ext uri="{FF2B5EF4-FFF2-40B4-BE49-F238E27FC236}">
                <a16:creationId xmlns:a16="http://schemas.microsoft.com/office/drawing/2014/main" id="{2DFE69B1-B039-41FF-847D-6290E549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8" y="7266622"/>
            <a:ext cx="2589898" cy="25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9030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-1-Template-A4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A</Template>
  <TotalTime>841</TotalTime>
  <Words>600</Words>
  <Application>Microsoft Office PowerPoint</Application>
  <PresentationFormat>Custom</PresentationFormat>
  <Paragraphs>113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ArialNova</vt:lpstr>
      <vt:lpstr>Calibri</vt:lpstr>
      <vt:lpstr>Cambria</vt:lpstr>
      <vt:lpstr>Cover-1-Template-A4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Photosymbols</Company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Emma Anderton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Emma Anderton</cp:lastModifiedBy>
  <cp:revision>2</cp:revision>
  <dcterms:created xsi:type="dcterms:W3CDTF">2021-07-30T07:28:50Z</dcterms:created>
  <dcterms:modified xsi:type="dcterms:W3CDTF">2021-11-05T10:45:52Z</dcterms:modified>
  <cp:category/>
</cp:coreProperties>
</file>