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9"/>
  </p:notesMasterIdLst>
  <p:sldIdLst>
    <p:sldId id="257" r:id="rId3"/>
    <p:sldId id="258" r:id="rId4"/>
    <p:sldId id="259" r:id="rId5"/>
    <p:sldId id="260" r:id="rId6"/>
    <p:sldId id="261" r:id="rId7"/>
    <p:sldId id="263" r:id="rId8"/>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FF99"/>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F729C1-E3A5-4B7F-B967-EC3242E0DC58}" v="108" dt="2022-03-17T11:59:13.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17" autoAdjust="0"/>
  </p:normalViewPr>
  <p:slideViewPr>
    <p:cSldViewPr>
      <p:cViewPr varScale="1">
        <p:scale>
          <a:sx n="79" d="100"/>
          <a:sy n="79" d="100"/>
        </p:scale>
        <p:origin x="1572"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4008" y="-102"/>
      </p:cViewPr>
      <p:guideLst>
        <p:guide orient="horz" pos="3126"/>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di Simmen" userId="cb529490-b54d-478c-aecd-e7a615ecf1c3" providerId="ADAL" clId="{5FF729C1-E3A5-4B7F-B967-EC3242E0DC58}"/>
    <pc:docChg chg="custSel modSld">
      <pc:chgData name="Heidi Simmen" userId="cb529490-b54d-478c-aecd-e7a615ecf1c3" providerId="ADAL" clId="{5FF729C1-E3A5-4B7F-B967-EC3242E0DC58}" dt="2022-03-17T12:00:06.535" v="652" actId="1076"/>
      <pc:docMkLst>
        <pc:docMk/>
      </pc:docMkLst>
      <pc:sldChg chg="addSp delSp modSp mod modNotesTx">
        <pc:chgData name="Heidi Simmen" userId="cb529490-b54d-478c-aecd-e7a615ecf1c3" providerId="ADAL" clId="{5FF729C1-E3A5-4B7F-B967-EC3242E0DC58}" dt="2022-03-17T11:08:56.293" v="154" actId="1076"/>
        <pc:sldMkLst>
          <pc:docMk/>
          <pc:sldMk cId="3790674320" sldId="257"/>
        </pc:sldMkLst>
        <pc:spChg chg="mod">
          <ac:chgData name="Heidi Simmen" userId="cb529490-b54d-478c-aecd-e7a615ecf1c3" providerId="ADAL" clId="{5FF729C1-E3A5-4B7F-B967-EC3242E0DC58}" dt="2022-03-17T10:56:28.698" v="25" actId="14100"/>
          <ac:spMkLst>
            <pc:docMk/>
            <pc:sldMk cId="3790674320" sldId="257"/>
            <ac:spMk id="9" creationId="{00000000-0000-0000-0000-000000000000}"/>
          </ac:spMkLst>
        </pc:spChg>
        <pc:spChg chg="mod">
          <ac:chgData name="Heidi Simmen" userId="cb529490-b54d-478c-aecd-e7a615ecf1c3" providerId="ADAL" clId="{5FF729C1-E3A5-4B7F-B967-EC3242E0DC58}" dt="2022-03-17T11:08:56.293" v="154" actId="1076"/>
          <ac:spMkLst>
            <pc:docMk/>
            <pc:sldMk cId="3790674320" sldId="257"/>
            <ac:spMk id="13" creationId="{00000000-0000-0000-0000-000000000000}"/>
          </ac:spMkLst>
        </pc:spChg>
        <pc:spChg chg="mod ord">
          <ac:chgData name="Heidi Simmen" userId="cb529490-b54d-478c-aecd-e7a615ecf1c3" providerId="ADAL" clId="{5FF729C1-E3A5-4B7F-B967-EC3242E0DC58}" dt="2022-03-17T11:08:50.535" v="152" actId="166"/>
          <ac:spMkLst>
            <pc:docMk/>
            <pc:sldMk cId="3790674320" sldId="257"/>
            <ac:spMk id="14" creationId="{00000000-0000-0000-0000-000000000000}"/>
          </ac:spMkLst>
        </pc:spChg>
        <pc:spChg chg="del">
          <ac:chgData name="Heidi Simmen" userId="cb529490-b54d-478c-aecd-e7a615ecf1c3" providerId="ADAL" clId="{5FF729C1-E3A5-4B7F-B967-EC3242E0DC58}" dt="2022-03-17T10:58:28.395" v="26" actId="478"/>
          <ac:spMkLst>
            <pc:docMk/>
            <pc:sldMk cId="3790674320" sldId="257"/>
            <ac:spMk id="16" creationId="{0F8A25D3-41F9-46F2-9226-1AEACE1E8DCE}"/>
          </ac:spMkLst>
        </pc:spChg>
        <pc:spChg chg="add mod">
          <ac:chgData name="Heidi Simmen" userId="cb529490-b54d-478c-aecd-e7a615ecf1c3" providerId="ADAL" clId="{5FF729C1-E3A5-4B7F-B967-EC3242E0DC58}" dt="2022-03-17T11:08:36.990" v="148"/>
          <ac:spMkLst>
            <pc:docMk/>
            <pc:sldMk cId="3790674320" sldId="257"/>
            <ac:spMk id="17" creationId="{0D2F02DC-4FFF-48EE-AEF1-C35A388FF684}"/>
          </ac:spMkLst>
        </pc:spChg>
        <pc:picChg chg="add mod">
          <ac:chgData name="Heidi Simmen" userId="cb529490-b54d-478c-aecd-e7a615ecf1c3" providerId="ADAL" clId="{5FF729C1-E3A5-4B7F-B967-EC3242E0DC58}" dt="2022-03-17T11:08:53.982" v="153" actId="1076"/>
          <ac:picMkLst>
            <pc:docMk/>
            <pc:sldMk cId="3790674320" sldId="257"/>
            <ac:picMk id="3" creationId="{F1EED15D-EF38-4781-B3A3-DCB12DAF7EB7}"/>
          </ac:picMkLst>
        </pc:picChg>
        <pc:picChg chg="del">
          <ac:chgData name="Heidi Simmen" userId="cb529490-b54d-478c-aecd-e7a615ecf1c3" providerId="ADAL" clId="{5FF729C1-E3A5-4B7F-B967-EC3242E0DC58}" dt="2022-03-17T11:02:46.965" v="27" actId="478"/>
          <ac:picMkLst>
            <pc:docMk/>
            <pc:sldMk cId="3790674320" sldId="257"/>
            <ac:picMk id="8" creationId="{00000000-0000-0000-0000-000000000000}"/>
          </ac:picMkLst>
        </pc:picChg>
      </pc:sldChg>
      <pc:sldChg chg="addSp delSp modSp mod delAnim modAnim">
        <pc:chgData name="Heidi Simmen" userId="cb529490-b54d-478c-aecd-e7a615ecf1c3" providerId="ADAL" clId="{5FF729C1-E3A5-4B7F-B967-EC3242E0DC58}" dt="2022-03-17T12:00:06.535" v="652" actId="1076"/>
        <pc:sldMkLst>
          <pc:docMk/>
          <pc:sldMk cId="3647328209" sldId="258"/>
        </pc:sldMkLst>
        <pc:spChg chg="mod">
          <ac:chgData name="Heidi Simmen" userId="cb529490-b54d-478c-aecd-e7a615ecf1c3" providerId="ADAL" clId="{5FF729C1-E3A5-4B7F-B967-EC3242E0DC58}" dt="2022-03-17T11:42:20.444" v="238" actId="1076"/>
          <ac:spMkLst>
            <pc:docMk/>
            <pc:sldMk cId="3647328209" sldId="258"/>
            <ac:spMk id="2" creationId="{00000000-0000-0000-0000-000000000000}"/>
          </ac:spMkLst>
        </pc:spChg>
        <pc:spChg chg="del mod">
          <ac:chgData name="Heidi Simmen" userId="cb529490-b54d-478c-aecd-e7a615ecf1c3" providerId="ADAL" clId="{5FF729C1-E3A5-4B7F-B967-EC3242E0DC58}" dt="2022-03-17T11:04:54.704" v="43" actId="478"/>
          <ac:spMkLst>
            <pc:docMk/>
            <pc:sldMk cId="3647328209" sldId="258"/>
            <ac:spMk id="5" creationId="{00000000-0000-0000-0000-000000000000}"/>
          </ac:spMkLst>
        </pc:spChg>
        <pc:spChg chg="mod">
          <ac:chgData name="Heidi Simmen" userId="cb529490-b54d-478c-aecd-e7a615ecf1c3" providerId="ADAL" clId="{5FF729C1-E3A5-4B7F-B967-EC3242E0DC58}" dt="2022-03-17T11:06:33.144" v="118" actId="1076"/>
          <ac:spMkLst>
            <pc:docMk/>
            <pc:sldMk cId="3647328209" sldId="258"/>
            <ac:spMk id="6" creationId="{00000000-0000-0000-0000-000000000000}"/>
          </ac:spMkLst>
        </pc:spChg>
        <pc:spChg chg="mod">
          <ac:chgData name="Heidi Simmen" userId="cb529490-b54d-478c-aecd-e7a615ecf1c3" providerId="ADAL" clId="{5FF729C1-E3A5-4B7F-B967-EC3242E0DC58}" dt="2022-03-17T12:00:02.742" v="651" actId="1076"/>
          <ac:spMkLst>
            <pc:docMk/>
            <pc:sldMk cId="3647328209" sldId="258"/>
            <ac:spMk id="7" creationId="{00000000-0000-0000-0000-000000000000}"/>
          </ac:spMkLst>
        </pc:spChg>
        <pc:spChg chg="mod">
          <ac:chgData name="Heidi Simmen" userId="cb529490-b54d-478c-aecd-e7a615ecf1c3" providerId="ADAL" clId="{5FF729C1-E3A5-4B7F-B967-EC3242E0DC58}" dt="2022-03-17T12:00:06.535" v="652" actId="1076"/>
          <ac:spMkLst>
            <pc:docMk/>
            <pc:sldMk cId="3647328209" sldId="258"/>
            <ac:spMk id="8" creationId="{00000000-0000-0000-0000-000000000000}"/>
          </ac:spMkLst>
        </pc:spChg>
        <pc:spChg chg="del mod">
          <ac:chgData name="Heidi Simmen" userId="cb529490-b54d-478c-aecd-e7a615ecf1c3" providerId="ADAL" clId="{5FF729C1-E3A5-4B7F-B967-EC3242E0DC58}" dt="2022-03-17T11:09:11.042" v="155" actId="478"/>
          <ac:spMkLst>
            <pc:docMk/>
            <pc:sldMk cId="3647328209" sldId="258"/>
            <ac:spMk id="11" creationId="{5294AB72-FBAF-4735-B7C4-B68149577209}"/>
          </ac:spMkLst>
        </pc:spChg>
        <pc:spChg chg="add mod">
          <ac:chgData name="Heidi Simmen" userId="cb529490-b54d-478c-aecd-e7a615ecf1c3" providerId="ADAL" clId="{5FF729C1-E3A5-4B7F-B967-EC3242E0DC58}" dt="2022-03-17T11:09:12.961" v="156"/>
          <ac:spMkLst>
            <pc:docMk/>
            <pc:sldMk cId="3647328209" sldId="258"/>
            <ac:spMk id="12" creationId="{FE8A0102-3DF8-42E2-9CB1-935B1FC2EBC5}"/>
          </ac:spMkLst>
        </pc:spChg>
        <pc:picChg chg="mod">
          <ac:chgData name="Heidi Simmen" userId="cb529490-b54d-478c-aecd-e7a615ecf1c3" providerId="ADAL" clId="{5FF729C1-E3A5-4B7F-B967-EC3242E0DC58}" dt="2022-03-17T11:07:08.117" v="123" actId="1076"/>
          <ac:picMkLst>
            <pc:docMk/>
            <pc:sldMk cId="3647328209" sldId="258"/>
            <ac:picMk id="1028" creationId="{4D29CB7C-8CE8-4FCC-AE1B-7A27B02A0106}"/>
          </ac:picMkLst>
        </pc:picChg>
        <pc:picChg chg="mod">
          <ac:chgData name="Heidi Simmen" userId="cb529490-b54d-478c-aecd-e7a615ecf1c3" providerId="ADAL" clId="{5FF729C1-E3A5-4B7F-B967-EC3242E0DC58}" dt="2022-03-17T11:07:09.441" v="124" actId="1076"/>
          <ac:picMkLst>
            <pc:docMk/>
            <pc:sldMk cId="3647328209" sldId="258"/>
            <ac:picMk id="1030" creationId="{4AD39521-4025-457A-B9E1-8DE47A50598F}"/>
          </ac:picMkLst>
        </pc:picChg>
        <pc:picChg chg="mod">
          <ac:chgData name="Heidi Simmen" userId="cb529490-b54d-478c-aecd-e7a615ecf1c3" providerId="ADAL" clId="{5FF729C1-E3A5-4B7F-B967-EC3242E0DC58}" dt="2022-03-17T11:07:10.958" v="125" actId="1076"/>
          <ac:picMkLst>
            <pc:docMk/>
            <pc:sldMk cId="3647328209" sldId="258"/>
            <ac:picMk id="1032" creationId="{10A366A5-1DE0-430B-A270-CCBC50F784BB}"/>
          </ac:picMkLst>
        </pc:picChg>
        <pc:picChg chg="mod">
          <ac:chgData name="Heidi Simmen" userId="cb529490-b54d-478c-aecd-e7a615ecf1c3" providerId="ADAL" clId="{5FF729C1-E3A5-4B7F-B967-EC3242E0DC58}" dt="2022-03-17T11:07:12.431" v="126" actId="1076"/>
          <ac:picMkLst>
            <pc:docMk/>
            <pc:sldMk cId="3647328209" sldId="258"/>
            <ac:picMk id="1036" creationId="{4855B16A-E504-41C7-A79E-A32EFF78DC95}"/>
          </ac:picMkLst>
        </pc:picChg>
      </pc:sldChg>
      <pc:sldChg chg="addSp delSp modSp mod">
        <pc:chgData name="Heidi Simmen" userId="cb529490-b54d-478c-aecd-e7a615ecf1c3" providerId="ADAL" clId="{5FF729C1-E3A5-4B7F-B967-EC3242E0DC58}" dt="2022-03-17T11:43:05.321" v="242" actId="207"/>
        <pc:sldMkLst>
          <pc:docMk/>
          <pc:sldMk cId="3141349176" sldId="259"/>
        </pc:sldMkLst>
        <pc:spChg chg="mod">
          <ac:chgData name="Heidi Simmen" userId="cb529490-b54d-478c-aecd-e7a615ecf1c3" providerId="ADAL" clId="{5FF729C1-E3A5-4B7F-B967-EC3242E0DC58}" dt="2022-03-17T11:43:00.622" v="241" actId="207"/>
          <ac:spMkLst>
            <pc:docMk/>
            <pc:sldMk cId="3141349176" sldId="259"/>
            <ac:spMk id="9" creationId="{00000000-0000-0000-0000-000000000000}"/>
          </ac:spMkLst>
        </pc:spChg>
        <pc:spChg chg="mod">
          <ac:chgData name="Heidi Simmen" userId="cb529490-b54d-478c-aecd-e7a615ecf1c3" providerId="ADAL" clId="{5FF729C1-E3A5-4B7F-B967-EC3242E0DC58}" dt="2022-03-17T11:43:05.321" v="242" actId="207"/>
          <ac:spMkLst>
            <pc:docMk/>
            <pc:sldMk cId="3141349176" sldId="259"/>
            <ac:spMk id="10" creationId="{00000000-0000-0000-0000-000000000000}"/>
          </ac:spMkLst>
        </pc:spChg>
        <pc:spChg chg="del">
          <ac:chgData name="Heidi Simmen" userId="cb529490-b54d-478c-aecd-e7a615ecf1c3" providerId="ADAL" clId="{5FF729C1-E3A5-4B7F-B967-EC3242E0DC58}" dt="2022-03-17T11:07:34.858" v="127" actId="478"/>
          <ac:spMkLst>
            <pc:docMk/>
            <pc:sldMk cId="3141349176" sldId="259"/>
            <ac:spMk id="12" creationId="{585A15C3-63E4-44C6-9B7D-44F416FC7963}"/>
          </ac:spMkLst>
        </pc:spChg>
        <pc:spChg chg="add mod">
          <ac:chgData name="Heidi Simmen" userId="cb529490-b54d-478c-aecd-e7a615ecf1c3" providerId="ADAL" clId="{5FF729C1-E3A5-4B7F-B967-EC3242E0DC58}" dt="2022-03-17T11:07:57.712" v="138" actId="1076"/>
          <ac:spMkLst>
            <pc:docMk/>
            <pc:sldMk cId="3141349176" sldId="259"/>
            <ac:spMk id="13" creationId="{98C0CC3B-D15B-4073-A237-8FFE5DCEEAD9}"/>
          </ac:spMkLst>
        </pc:spChg>
      </pc:sldChg>
      <pc:sldChg chg="addSp delSp modSp mod modNotesTx">
        <pc:chgData name="Heidi Simmen" userId="cb529490-b54d-478c-aecd-e7a615ecf1c3" providerId="ADAL" clId="{5FF729C1-E3A5-4B7F-B967-EC3242E0DC58}" dt="2022-03-17T11:17:07.890" v="167"/>
        <pc:sldMkLst>
          <pc:docMk/>
          <pc:sldMk cId="926959729" sldId="260"/>
        </pc:sldMkLst>
        <pc:spChg chg="del">
          <ac:chgData name="Heidi Simmen" userId="cb529490-b54d-478c-aecd-e7a615ecf1c3" providerId="ADAL" clId="{5FF729C1-E3A5-4B7F-B967-EC3242E0DC58}" dt="2022-03-17T11:08:09.689" v="141" actId="478"/>
          <ac:spMkLst>
            <pc:docMk/>
            <pc:sldMk cId="926959729" sldId="260"/>
            <ac:spMk id="9" creationId="{4B863C3E-C83C-435B-9A27-42046D7163F5}"/>
          </ac:spMkLst>
        </pc:spChg>
        <pc:spChg chg="add mod">
          <ac:chgData name="Heidi Simmen" userId="cb529490-b54d-478c-aecd-e7a615ecf1c3" providerId="ADAL" clId="{5FF729C1-E3A5-4B7F-B967-EC3242E0DC58}" dt="2022-03-17T11:08:12.627" v="142" actId="1076"/>
          <ac:spMkLst>
            <pc:docMk/>
            <pc:sldMk cId="926959729" sldId="260"/>
            <ac:spMk id="10" creationId="{DDDE2613-B590-4C31-A748-3BD2220D3F89}"/>
          </ac:spMkLst>
        </pc:spChg>
        <pc:spChg chg="add del mod">
          <ac:chgData name="Heidi Simmen" userId="cb529490-b54d-478c-aecd-e7a615ecf1c3" providerId="ADAL" clId="{5FF729C1-E3A5-4B7F-B967-EC3242E0DC58}" dt="2022-03-17T11:16:25.101" v="166" actId="478"/>
          <ac:spMkLst>
            <pc:docMk/>
            <pc:sldMk cId="926959729" sldId="260"/>
            <ac:spMk id="17" creationId="{54E42DAD-0E86-4A52-A551-A4AB18AEACED}"/>
          </ac:spMkLst>
        </pc:spChg>
        <pc:picChg chg="mod">
          <ac:chgData name="Heidi Simmen" userId="cb529490-b54d-478c-aecd-e7a615ecf1c3" providerId="ADAL" clId="{5FF729C1-E3A5-4B7F-B967-EC3242E0DC58}" dt="2022-03-17T11:17:07.890" v="167"/>
          <ac:picMkLst>
            <pc:docMk/>
            <pc:sldMk cId="926959729" sldId="260"/>
            <ac:picMk id="1036" creationId="{00000000-0000-0000-0000-000000000000}"/>
          </ac:picMkLst>
        </pc:picChg>
      </pc:sldChg>
      <pc:sldChg chg="addSp delSp modSp mod delAnim modAnim modNotesTx">
        <pc:chgData name="Heidi Simmen" userId="cb529490-b54d-478c-aecd-e7a615ecf1c3" providerId="ADAL" clId="{5FF729C1-E3A5-4B7F-B967-EC3242E0DC58}" dt="2022-03-17T11:59:50.457" v="650" actId="404"/>
        <pc:sldMkLst>
          <pc:docMk/>
          <pc:sldMk cId="1596033824" sldId="261"/>
        </pc:sldMkLst>
        <pc:spChg chg="del mod">
          <ac:chgData name="Heidi Simmen" userId="cb529490-b54d-478c-aecd-e7a615ecf1c3" providerId="ADAL" clId="{5FF729C1-E3A5-4B7F-B967-EC3242E0DC58}" dt="2022-03-17T11:46:57.456" v="245" actId="478"/>
          <ac:spMkLst>
            <pc:docMk/>
            <pc:sldMk cId="1596033824" sldId="261"/>
            <ac:spMk id="5" creationId="{00000000-0000-0000-0000-000000000000}"/>
          </ac:spMkLst>
        </pc:spChg>
        <pc:spChg chg="del mod">
          <ac:chgData name="Heidi Simmen" userId="cb529490-b54d-478c-aecd-e7a615ecf1c3" providerId="ADAL" clId="{5FF729C1-E3A5-4B7F-B967-EC3242E0DC58}" dt="2022-03-17T11:43:25.580" v="243" actId="478"/>
          <ac:spMkLst>
            <pc:docMk/>
            <pc:sldMk cId="1596033824" sldId="261"/>
            <ac:spMk id="6" creationId="{00000000-0000-0000-0000-000000000000}"/>
          </ac:spMkLst>
        </pc:spChg>
        <pc:spChg chg="add mod">
          <ac:chgData name="Heidi Simmen" userId="cb529490-b54d-478c-aecd-e7a615ecf1c3" providerId="ADAL" clId="{5FF729C1-E3A5-4B7F-B967-EC3242E0DC58}" dt="2022-03-17T11:50:11.088" v="272" actId="207"/>
          <ac:spMkLst>
            <pc:docMk/>
            <pc:sldMk cId="1596033824" sldId="261"/>
            <ac:spMk id="10" creationId="{211B13F6-E9B8-469C-94A4-0F2BA32A379B}"/>
          </ac:spMkLst>
        </pc:spChg>
        <pc:spChg chg="add mod">
          <ac:chgData name="Heidi Simmen" userId="cb529490-b54d-478c-aecd-e7a615ecf1c3" providerId="ADAL" clId="{5FF729C1-E3A5-4B7F-B967-EC3242E0DC58}" dt="2022-03-17T11:59:50.457" v="650" actId="404"/>
          <ac:spMkLst>
            <pc:docMk/>
            <pc:sldMk cId="1596033824" sldId="261"/>
            <ac:spMk id="11" creationId="{1FA7017A-DBB6-4897-90FB-819F5992A9B9}"/>
          </ac:spMkLst>
        </pc:spChg>
        <pc:spChg chg="del">
          <ac:chgData name="Heidi Simmen" userId="cb529490-b54d-478c-aecd-e7a615ecf1c3" providerId="ADAL" clId="{5FF729C1-E3A5-4B7F-B967-EC3242E0DC58}" dt="2022-03-17T11:08:17.401" v="143" actId="478"/>
          <ac:spMkLst>
            <pc:docMk/>
            <pc:sldMk cId="1596033824" sldId="261"/>
            <ac:spMk id="12" creationId="{C6E30CD9-9F18-4F09-868A-E45FB9A0ECBF}"/>
          </ac:spMkLst>
        </pc:spChg>
        <pc:spChg chg="add mod">
          <ac:chgData name="Heidi Simmen" userId="cb529490-b54d-478c-aecd-e7a615ecf1c3" providerId="ADAL" clId="{5FF729C1-E3A5-4B7F-B967-EC3242E0DC58}" dt="2022-03-17T11:08:21.973" v="145" actId="1076"/>
          <ac:spMkLst>
            <pc:docMk/>
            <pc:sldMk cId="1596033824" sldId="261"/>
            <ac:spMk id="13" creationId="{1EDF53E8-4808-46EC-A4C3-34900CF5AFF0}"/>
          </ac:spMkLst>
        </pc:spChg>
        <pc:spChg chg="add del mod">
          <ac:chgData name="Heidi Simmen" userId="cb529490-b54d-478c-aecd-e7a615ecf1c3" providerId="ADAL" clId="{5FF729C1-E3A5-4B7F-B967-EC3242E0DC58}" dt="2022-03-17T11:50:15.465" v="273" actId="478"/>
          <ac:spMkLst>
            <pc:docMk/>
            <pc:sldMk cId="1596033824" sldId="261"/>
            <ac:spMk id="17" creationId="{B7E5C19C-DCE7-4C8A-8774-24662DB21FC3}"/>
          </ac:spMkLst>
        </pc:spChg>
        <pc:spChg chg="add del mod">
          <ac:chgData name="Heidi Simmen" userId="cb529490-b54d-478c-aecd-e7a615ecf1c3" providerId="ADAL" clId="{5FF729C1-E3A5-4B7F-B967-EC3242E0DC58}" dt="2022-03-17T11:50:21.009" v="276" actId="478"/>
          <ac:spMkLst>
            <pc:docMk/>
            <pc:sldMk cId="1596033824" sldId="261"/>
            <ac:spMk id="18" creationId="{56E55EC7-0E91-4AC7-B47D-2EFFE81C0AFC}"/>
          </ac:spMkLst>
        </pc:spChg>
        <pc:spChg chg="add mod">
          <ac:chgData name="Heidi Simmen" userId="cb529490-b54d-478c-aecd-e7a615ecf1c3" providerId="ADAL" clId="{5FF729C1-E3A5-4B7F-B967-EC3242E0DC58}" dt="2022-03-17T11:54:48.717" v="583" actId="20577"/>
          <ac:spMkLst>
            <pc:docMk/>
            <pc:sldMk cId="1596033824" sldId="261"/>
            <ac:spMk id="20" creationId="{5FA7A264-3C5E-4F1D-B891-756ABB4AB3B5}"/>
          </ac:spMkLst>
        </pc:spChg>
        <pc:spChg chg="add mod">
          <ac:chgData name="Heidi Simmen" userId="cb529490-b54d-478c-aecd-e7a615ecf1c3" providerId="ADAL" clId="{5FF729C1-E3A5-4B7F-B967-EC3242E0DC58}" dt="2022-03-17T11:59:42.432" v="647" actId="20577"/>
          <ac:spMkLst>
            <pc:docMk/>
            <pc:sldMk cId="1596033824" sldId="261"/>
            <ac:spMk id="21" creationId="{82BF37EE-A54A-445D-9E42-4A9B5B218D8E}"/>
          </ac:spMkLst>
        </pc:spChg>
        <pc:spChg chg="add del mod">
          <ac:chgData name="Heidi Simmen" userId="cb529490-b54d-478c-aecd-e7a615ecf1c3" providerId="ADAL" clId="{5FF729C1-E3A5-4B7F-B967-EC3242E0DC58}" dt="2022-03-17T11:58:02.593" v="614"/>
          <ac:spMkLst>
            <pc:docMk/>
            <pc:sldMk cId="1596033824" sldId="261"/>
            <ac:spMk id="23" creationId="{C5D06986-C55B-426E-A408-FF1BD66FB120}"/>
          </ac:spMkLst>
        </pc:spChg>
        <pc:spChg chg="add mod">
          <ac:chgData name="Heidi Simmen" userId="cb529490-b54d-478c-aecd-e7a615ecf1c3" providerId="ADAL" clId="{5FF729C1-E3A5-4B7F-B967-EC3242E0DC58}" dt="2022-03-17T11:50:19.813" v="275" actId="1076"/>
          <ac:spMkLst>
            <pc:docMk/>
            <pc:sldMk cId="1596033824" sldId="261"/>
            <ac:spMk id="24" creationId="{1B22CE7C-7DCA-4A21-B033-BB2AA578276F}"/>
          </ac:spMkLst>
        </pc:spChg>
        <pc:spChg chg="add mod">
          <ac:chgData name="Heidi Simmen" userId="cb529490-b54d-478c-aecd-e7a615ecf1c3" providerId="ADAL" clId="{5FF729C1-E3A5-4B7F-B967-EC3242E0DC58}" dt="2022-03-17T11:50:25.485" v="278" actId="1076"/>
          <ac:spMkLst>
            <pc:docMk/>
            <pc:sldMk cId="1596033824" sldId="261"/>
            <ac:spMk id="25" creationId="{860704F3-F3D4-4814-A23D-80F61EC512B9}"/>
          </ac:spMkLst>
        </pc:spChg>
        <pc:picChg chg="add del mod modCrop">
          <ac:chgData name="Heidi Simmen" userId="cb529490-b54d-478c-aecd-e7a615ecf1c3" providerId="ADAL" clId="{5FF729C1-E3A5-4B7F-B967-EC3242E0DC58}" dt="2022-03-17T11:41:48.056" v="206" actId="478"/>
          <ac:picMkLst>
            <pc:docMk/>
            <pc:sldMk cId="1596033824" sldId="261"/>
            <ac:picMk id="4" creationId="{30C2E629-F0BD-459F-8C9C-1BA83B576888}"/>
          </ac:picMkLst>
        </pc:picChg>
        <pc:picChg chg="del">
          <ac:chgData name="Heidi Simmen" userId="cb529490-b54d-478c-aecd-e7a615ecf1c3" providerId="ADAL" clId="{5FF729C1-E3A5-4B7F-B967-EC3242E0DC58}" dt="2022-03-17T11:17:30.960" v="168" actId="478"/>
          <ac:picMkLst>
            <pc:docMk/>
            <pc:sldMk cId="1596033824" sldId="261"/>
            <ac:picMk id="4101" creationId="{00000000-0000-0000-0000-000000000000}"/>
          </ac:picMkLst>
        </pc:picChg>
      </pc:sldChg>
      <pc:sldChg chg="addSp delSp modSp mod modAnim">
        <pc:chgData name="Heidi Simmen" userId="cb529490-b54d-478c-aecd-e7a615ecf1c3" providerId="ADAL" clId="{5FF729C1-E3A5-4B7F-B967-EC3242E0DC58}" dt="2022-03-17T11:59:13.192" v="630" actId="1076"/>
        <pc:sldMkLst>
          <pc:docMk/>
          <pc:sldMk cId="212435078" sldId="263"/>
        </pc:sldMkLst>
        <pc:spChg chg="del">
          <ac:chgData name="Heidi Simmen" userId="cb529490-b54d-478c-aecd-e7a615ecf1c3" providerId="ADAL" clId="{5FF729C1-E3A5-4B7F-B967-EC3242E0DC58}" dt="2022-03-17T11:08:27.357" v="146" actId="478"/>
          <ac:spMkLst>
            <pc:docMk/>
            <pc:sldMk cId="212435078" sldId="263"/>
            <ac:spMk id="9" creationId="{475568B1-B696-4BDD-B9B1-6D0486F79CDE}"/>
          </ac:spMkLst>
        </pc:spChg>
        <pc:spChg chg="add mod">
          <ac:chgData name="Heidi Simmen" userId="cb529490-b54d-478c-aecd-e7a615ecf1c3" providerId="ADAL" clId="{5FF729C1-E3A5-4B7F-B967-EC3242E0DC58}" dt="2022-03-17T11:08:29.792" v="147"/>
          <ac:spMkLst>
            <pc:docMk/>
            <pc:sldMk cId="212435078" sldId="263"/>
            <ac:spMk id="10" creationId="{89400085-B251-416A-9AB3-FBF63E50342D}"/>
          </ac:spMkLst>
        </pc:spChg>
        <pc:spChg chg="mod">
          <ac:chgData name="Heidi Simmen" userId="cb529490-b54d-478c-aecd-e7a615ecf1c3" providerId="ADAL" clId="{5FF729C1-E3A5-4B7F-B967-EC3242E0DC58}" dt="2022-03-17T11:58:51.574" v="626" actId="1076"/>
          <ac:spMkLst>
            <pc:docMk/>
            <pc:sldMk cId="212435078" sldId="263"/>
            <ac:spMk id="12" creationId="{00000000-0000-0000-0000-000000000000}"/>
          </ac:spMkLst>
        </pc:spChg>
        <pc:picChg chg="del">
          <ac:chgData name="Heidi Simmen" userId="cb529490-b54d-478c-aecd-e7a615ecf1c3" providerId="ADAL" clId="{5FF729C1-E3A5-4B7F-B967-EC3242E0DC58}" dt="2022-03-17T11:57:47.058" v="609" actId="478"/>
          <ac:picMkLst>
            <pc:docMk/>
            <pc:sldMk cId="212435078" sldId="263"/>
            <ac:picMk id="8" creationId="{482EFA0E-A359-4BD4-9E90-E5CC85D06A9C}"/>
          </ac:picMkLst>
        </pc:picChg>
        <pc:picChg chg="mod">
          <ac:chgData name="Heidi Simmen" userId="cb529490-b54d-478c-aecd-e7a615ecf1c3" providerId="ADAL" clId="{5FF729C1-E3A5-4B7F-B967-EC3242E0DC58}" dt="2022-03-17T11:58:53.213" v="627" actId="1076"/>
          <ac:picMkLst>
            <pc:docMk/>
            <pc:sldMk cId="212435078" sldId="263"/>
            <ac:picMk id="20" creationId="{00000000-0000-0000-0000-000000000000}"/>
          </ac:picMkLst>
        </pc:picChg>
        <pc:picChg chg="mod">
          <ac:chgData name="Heidi Simmen" userId="cb529490-b54d-478c-aecd-e7a615ecf1c3" providerId="ADAL" clId="{5FF729C1-E3A5-4B7F-B967-EC3242E0DC58}" dt="2022-03-17T11:58:55.504" v="628" actId="1076"/>
          <ac:picMkLst>
            <pc:docMk/>
            <pc:sldMk cId="212435078" sldId="263"/>
            <ac:picMk id="21" creationId="{00000000-0000-0000-0000-000000000000}"/>
          </ac:picMkLst>
        </pc:picChg>
        <pc:picChg chg="mod">
          <ac:chgData name="Heidi Simmen" userId="cb529490-b54d-478c-aecd-e7a615ecf1c3" providerId="ADAL" clId="{5FF729C1-E3A5-4B7F-B967-EC3242E0DC58}" dt="2022-03-17T11:58:59.399" v="629" actId="1076"/>
          <ac:picMkLst>
            <pc:docMk/>
            <pc:sldMk cId="212435078" sldId="263"/>
            <ac:picMk id="22" creationId="{00000000-0000-0000-0000-000000000000}"/>
          </ac:picMkLst>
        </pc:picChg>
        <pc:picChg chg="mod">
          <ac:chgData name="Heidi Simmen" userId="cb529490-b54d-478c-aecd-e7a615ecf1c3" providerId="ADAL" clId="{5FF729C1-E3A5-4B7F-B967-EC3242E0DC58}" dt="2022-03-17T11:59:13.192" v="630" actId="1076"/>
          <ac:picMkLst>
            <pc:docMk/>
            <pc:sldMk cId="212435078" sldId="263"/>
            <ac:picMk id="513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777607" y="0"/>
            <a:ext cx="2889938" cy="496332"/>
          </a:xfrm>
          <a:prstGeom prst="rect">
            <a:avLst/>
          </a:prstGeom>
        </p:spPr>
        <p:txBody>
          <a:bodyPr vert="horz" lIns="93177" tIns="46589" rIns="93177" bIns="46589" rtlCol="0"/>
          <a:lstStyle>
            <a:lvl1pPr algn="r">
              <a:defRPr sz="1200"/>
            </a:lvl1pPr>
          </a:lstStyle>
          <a:p>
            <a:fld id="{1FA47F98-6663-4AA9-A32F-B2F20B004E47}" type="datetimeFigureOut">
              <a:rPr lang="en-GB" smtClean="0"/>
              <a:t>17/03/2022</a:t>
            </a:fld>
            <a:endParaRPr lang="en-GB"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6332"/>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428584"/>
            <a:ext cx="2889938" cy="496332"/>
          </a:xfrm>
          <a:prstGeom prst="rect">
            <a:avLst/>
          </a:prstGeom>
        </p:spPr>
        <p:txBody>
          <a:bodyPr vert="horz" lIns="93177" tIns="46589" rIns="93177" bIns="46589" rtlCol="0" anchor="b"/>
          <a:lstStyle>
            <a:lvl1pPr algn="r">
              <a:defRPr sz="1200"/>
            </a:lvl1pPr>
          </a:lstStyle>
          <a:p>
            <a:fld id="{746F13C7-8569-42AC-BFF6-FC50F5F4D738}" type="slidenum">
              <a:rPr lang="en-GB" smtClean="0"/>
              <a:t>‹#›</a:t>
            </a:fld>
            <a:endParaRPr lang="en-GB" dirty="0"/>
          </a:p>
        </p:txBody>
      </p:sp>
    </p:spTree>
    <p:extLst>
      <p:ext uri="{BB962C8B-B14F-4D97-AF65-F5344CB8AC3E}">
        <p14:creationId xmlns:p14="http://schemas.microsoft.com/office/powerpoint/2010/main" val="176505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today’s assembly/presentation is about the Barnardo’s SENDIASS service.</a:t>
            </a:r>
          </a:p>
          <a:p>
            <a:pPr marL="171450" indent="-171450">
              <a:buFont typeface="Arial" panose="020B0604020202020204" pitchFamily="34" charset="0"/>
              <a:buChar char="•"/>
            </a:pPr>
            <a:r>
              <a:rPr lang="en-GB" dirty="0"/>
              <a:t>The rest of the slides explain everything else, so there is no need to expand on this here.</a:t>
            </a:r>
          </a:p>
        </p:txBody>
      </p:sp>
      <p:sp>
        <p:nvSpPr>
          <p:cNvPr id="4" name="Slide Number Placeholder 3"/>
          <p:cNvSpPr>
            <a:spLocks noGrp="1"/>
          </p:cNvSpPr>
          <p:nvPr>
            <p:ph type="sldNum" sz="quarter" idx="10"/>
          </p:nvPr>
        </p:nvSpPr>
        <p:spPr/>
        <p:txBody>
          <a:bodyPr/>
          <a:lstStyle/>
          <a:p>
            <a:fld id="{746F13C7-8569-42AC-BFF6-FC50F5F4D738}" type="slidenum">
              <a:rPr lang="en-GB" smtClean="0"/>
              <a:t>1</a:t>
            </a:fld>
            <a:endParaRPr lang="en-GB" dirty="0"/>
          </a:p>
        </p:txBody>
      </p:sp>
    </p:spTree>
    <p:extLst>
      <p:ext uri="{BB962C8B-B14F-4D97-AF65-F5344CB8AC3E}">
        <p14:creationId xmlns:p14="http://schemas.microsoft.com/office/powerpoint/2010/main" val="424070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to children and young people that they might hear WESAIL being called SENDIASS. People mean the same thing. </a:t>
            </a:r>
          </a:p>
          <a:p>
            <a:pPr marL="171450" indent="-171450">
              <a:buFont typeface="Arial" panose="020B0604020202020204" pitchFamily="34" charset="0"/>
              <a:buChar char="•"/>
            </a:pPr>
            <a:r>
              <a:rPr lang="en-GB" dirty="0"/>
              <a:t>Explain that the letters that spell SENDIASS stand for words that</a:t>
            </a:r>
            <a:r>
              <a:rPr lang="en-GB" baseline="0" dirty="0"/>
              <a:t> explain more about the service.</a:t>
            </a:r>
          </a:p>
          <a:p>
            <a:pPr marL="171450" indent="-171450">
              <a:buFont typeface="Arial" panose="020B0604020202020204" pitchFamily="34" charset="0"/>
              <a:buChar char="•"/>
            </a:pPr>
            <a:r>
              <a:rPr lang="en-GB" baseline="0" dirty="0"/>
              <a:t>Click on the slide until the red letters spelling SENDIASS appear, then the accompanying pictures, but nothing else. </a:t>
            </a:r>
          </a:p>
          <a:p>
            <a:pPr marL="171450" indent="-171450">
              <a:buFont typeface="Arial" panose="020B0604020202020204" pitchFamily="34" charset="0"/>
              <a:buChar char="•"/>
            </a:pPr>
            <a:r>
              <a:rPr lang="en-GB" baseline="0" dirty="0"/>
              <a:t>Explain that SEND is the first part of the word – ask children and young people if they have any ideas about what the letters might stand for. Tell them that the pictures on the slide might help. Encourage them to share their answers. Click to reveal the answers for the letters SEND only.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Tell children and young people that these words explain who WESAIL/SENDIASS help. The IASS part explains a bit about what they 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Ask children and young people if they have any ideas about what the letters IASS might stand for. Tell them that the pictures on the slide might help. Encourage them to share their answers. Click to reveal the answers. </a:t>
            </a:r>
          </a:p>
          <a:p>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2</a:t>
            </a:fld>
            <a:endParaRPr lang="en-GB" dirty="0"/>
          </a:p>
        </p:txBody>
      </p:sp>
    </p:spTree>
    <p:extLst>
      <p:ext uri="{BB962C8B-B14F-4D97-AF65-F5344CB8AC3E}">
        <p14:creationId xmlns:p14="http://schemas.microsoft.com/office/powerpoint/2010/main" val="248524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a:t>
            </a:r>
            <a:r>
              <a:rPr lang="en-GB" baseline="0" dirty="0"/>
              <a:t> more about SEND as follows:</a:t>
            </a:r>
            <a:endParaRPr lang="en-GB" dirty="0"/>
          </a:p>
          <a:p>
            <a:pPr marL="628650" lvl="1" indent="-171450">
              <a:buFont typeface="Arial" panose="020B0604020202020204" pitchFamily="34" charset="0"/>
              <a:buChar char="•"/>
            </a:pPr>
            <a:r>
              <a:rPr lang="en-GB" dirty="0"/>
              <a:t>SEN – extra help could include</a:t>
            </a:r>
            <a:r>
              <a:rPr lang="en-GB" baseline="0" dirty="0"/>
              <a:t> working in smaller groups to learn things, having an assistant in class, etc.</a:t>
            </a:r>
          </a:p>
          <a:p>
            <a:pPr marL="628650" lvl="1" indent="-171450">
              <a:buFont typeface="Arial" panose="020B0604020202020204" pitchFamily="34" charset="0"/>
              <a:buChar char="•"/>
            </a:pPr>
            <a:r>
              <a:rPr lang="en-GB" baseline="0" dirty="0"/>
              <a:t>Disability – this can be disabilities that people are born with, or things that develop as a result of an illness or injury.</a:t>
            </a:r>
          </a:p>
          <a:p>
            <a:pPr marL="171450" indent="-171450">
              <a:buFont typeface="Arial" panose="020B0604020202020204" pitchFamily="34" charset="0"/>
              <a:buChar char="•"/>
            </a:pPr>
            <a:r>
              <a:rPr lang="en-GB" dirty="0"/>
              <a:t>Ask children and young people</a:t>
            </a:r>
            <a:r>
              <a:rPr lang="en-GB" baseline="0" dirty="0"/>
              <a:t> to guess the number of children in schools in the UK who have SEND (the number is from the Department for Education, January 2019). </a:t>
            </a:r>
          </a:p>
          <a:p>
            <a:pPr marL="171450" indent="-171450">
              <a:buFont typeface="Arial" panose="020B0604020202020204" pitchFamily="34" charset="0"/>
              <a:buChar char="•"/>
            </a:pPr>
            <a:r>
              <a:rPr lang="en-GB" baseline="0" dirty="0"/>
              <a:t>Reveal the answer. Explain that 1.3 million is about 15% of children in UK schools. That is around 5 children in every class of 30.</a:t>
            </a:r>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3</a:t>
            </a:fld>
            <a:endParaRPr lang="en-GB" dirty="0"/>
          </a:p>
        </p:txBody>
      </p:sp>
    </p:spTree>
    <p:extLst>
      <p:ext uri="{BB962C8B-B14F-4D97-AF65-F5344CB8AC3E}">
        <p14:creationId xmlns:p14="http://schemas.microsoft.com/office/powerpoint/2010/main" val="57927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a:t>
            </a:r>
            <a:r>
              <a:rPr lang="en-GB" baseline="0" dirty="0"/>
              <a:t>SEN and Disability can (sometimes) affect people’s ability to learn and might mean that they need extra help. </a:t>
            </a:r>
          </a:p>
          <a:p>
            <a:pPr marL="171450" indent="-171450">
              <a:buFont typeface="Arial" panose="020B0604020202020204" pitchFamily="34" charset="0"/>
              <a:buChar char="•"/>
            </a:pPr>
            <a:r>
              <a:rPr lang="en-GB" dirty="0"/>
              <a:t>Knowing</a:t>
            </a:r>
            <a:r>
              <a:rPr lang="en-GB" baseline="0" dirty="0"/>
              <a:t> what help is there, and how to get it, is where SENDIASS comes in! That’s the IAS (information, advice and support) part.</a:t>
            </a:r>
          </a:p>
          <a:p>
            <a:pPr marL="171450" indent="-171450">
              <a:buFont typeface="Arial" panose="020B0604020202020204" pitchFamily="34" charset="0"/>
              <a:buChar char="•"/>
            </a:pPr>
            <a:r>
              <a:rPr lang="en-GB" baseline="0" dirty="0"/>
              <a:t>Show the video clip (from the Council for Disabled Children) that explains about IAS services. It is a YouTube hyperlink so you will need internet access. Stop the video at 1 minute 36 seconds. </a:t>
            </a:r>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4</a:t>
            </a:fld>
            <a:endParaRPr lang="en-GB" dirty="0"/>
          </a:p>
        </p:txBody>
      </p:sp>
    </p:spTree>
    <p:extLst>
      <p:ext uri="{BB962C8B-B14F-4D97-AF65-F5344CB8AC3E}">
        <p14:creationId xmlns:p14="http://schemas.microsoft.com/office/powerpoint/2010/main" val="141526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Use this slide to recap and expand on the</a:t>
            </a:r>
            <a:r>
              <a:rPr lang="en-GB" baseline="0" dirty="0"/>
              <a:t> points that were raised on the video, as follows:</a:t>
            </a:r>
          </a:p>
          <a:p>
            <a:pPr marL="628650" lvl="1" indent="-171450">
              <a:buFont typeface="Arial" panose="020B0604020202020204" pitchFamily="34" charset="0"/>
              <a:buChar char="•"/>
            </a:pPr>
            <a:r>
              <a:rPr lang="en-GB" dirty="0"/>
              <a:t>School and</a:t>
            </a:r>
            <a:r>
              <a:rPr lang="en-GB" baseline="0" dirty="0"/>
              <a:t> college – children and young people with SEND might need extra support in school to learn things or they might need help to plan things like what to do when they have finished school e.g. college, jobs, apprenticeships.</a:t>
            </a:r>
          </a:p>
          <a:p>
            <a:pPr marL="628650" lvl="1" indent="-171450">
              <a:buFont typeface="Arial" panose="020B0604020202020204" pitchFamily="34" charset="0"/>
              <a:buChar char="•"/>
            </a:pPr>
            <a:r>
              <a:rPr lang="en-GB" baseline="0" dirty="0"/>
              <a:t>Health – children and young people might want to understand more about their SEND or they might need help to get specialist equipment.</a:t>
            </a:r>
          </a:p>
          <a:p>
            <a:pPr marL="628650" lvl="1" indent="-171450">
              <a:buFont typeface="Arial" panose="020B0604020202020204" pitchFamily="34" charset="0"/>
              <a:buChar char="•"/>
            </a:pPr>
            <a:r>
              <a:rPr lang="en-GB" baseline="0" dirty="0"/>
              <a:t>Social care  -  children and young people with SEND might want to know who else can help them. Social care workers might help children and young people at home or give them breaks away from their families.</a:t>
            </a:r>
          </a:p>
        </p:txBody>
      </p:sp>
      <p:sp>
        <p:nvSpPr>
          <p:cNvPr id="4" name="Slide Number Placeholder 3"/>
          <p:cNvSpPr>
            <a:spLocks noGrp="1"/>
          </p:cNvSpPr>
          <p:nvPr>
            <p:ph type="sldNum" sz="quarter" idx="10"/>
          </p:nvPr>
        </p:nvSpPr>
        <p:spPr/>
        <p:txBody>
          <a:bodyPr/>
          <a:lstStyle/>
          <a:p>
            <a:fld id="{746F13C7-8569-42AC-BFF6-FC50F5F4D738}" type="slidenum">
              <a:rPr lang="en-GB" smtClean="0"/>
              <a:t>5</a:t>
            </a:fld>
            <a:endParaRPr lang="en-GB" dirty="0"/>
          </a:p>
        </p:txBody>
      </p:sp>
    </p:spTree>
    <p:extLst>
      <p:ext uri="{BB962C8B-B14F-4D97-AF65-F5344CB8AC3E}">
        <p14:creationId xmlns:p14="http://schemas.microsoft.com/office/powerpoint/2010/main" val="307407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Go</a:t>
            </a:r>
            <a:r>
              <a:rPr lang="en-GB" baseline="0" dirty="0"/>
              <a:t> through the different ways in which children and young people can contact WESAIL/SENDIASS.</a:t>
            </a:r>
          </a:p>
          <a:p>
            <a:pPr marL="171450" indent="-171450">
              <a:buFont typeface="Arial" panose="020B0604020202020204" pitchFamily="34" charset="0"/>
              <a:buChar char="•"/>
            </a:pPr>
            <a:r>
              <a:rPr lang="en-GB" baseline="0" dirty="0"/>
              <a:t>Explain that they can have an information sheet about WESAIL/SENDIASS that has all of these links on it. Tell children and young people how they can get a copy of this in your school or college. There is a link to the sheet, and a hard copy, in the Resource Pack. Or you can follow this link: https://barnardossendiass.org.uk/media/sfyfgqka/what-is-sendiass-info-sheet-for-young-people.pdf</a:t>
            </a:r>
          </a:p>
        </p:txBody>
      </p:sp>
      <p:sp>
        <p:nvSpPr>
          <p:cNvPr id="4" name="Slide Number Placeholder 3"/>
          <p:cNvSpPr>
            <a:spLocks noGrp="1"/>
          </p:cNvSpPr>
          <p:nvPr>
            <p:ph type="sldNum" sz="quarter" idx="10"/>
          </p:nvPr>
        </p:nvSpPr>
        <p:spPr/>
        <p:txBody>
          <a:bodyPr/>
          <a:lstStyle/>
          <a:p>
            <a:fld id="{746F13C7-8569-42AC-BFF6-FC50F5F4D738}" type="slidenum">
              <a:rPr lang="en-GB" smtClean="0"/>
              <a:t>6</a:t>
            </a:fld>
            <a:endParaRPr lang="en-GB" dirty="0"/>
          </a:p>
        </p:txBody>
      </p:sp>
    </p:spTree>
    <p:extLst>
      <p:ext uri="{BB962C8B-B14F-4D97-AF65-F5344CB8AC3E}">
        <p14:creationId xmlns:p14="http://schemas.microsoft.com/office/powerpoint/2010/main" val="212555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solidFill>
                  <a:srgbClr val="8DC63F"/>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83568" y="3886200"/>
            <a:ext cx="64008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86229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2" descr="\\ldnfcbfls04\clients\Barnardo's\3. Projects\10559193 - Barnardo's_Photography\07_Assets\FINAL SHOTS\High res\Barnardo's_Believe_In_Me_Images\RGB_Low_Res_Jpeg\10559193_Evan_1702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1" b="3809"/>
          <a:stretch/>
        </p:blipFill>
        <p:spPr bwMode="auto">
          <a:xfrm>
            <a:off x="252412" y="260350"/>
            <a:ext cx="4319587"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358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Rectangle 4"/>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46" name="Picture 2" descr="\\ldnfcbfls04\clients\Barnardo's\3. Projects\10559193 - Barnardo's_Photography\07_Assets\FINAL SHOTS\High res\Barnardo's_Believe_In_Me_Images\RGB_Low_Res_Jpeg\10559193_Haider_2028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1" r="5486" b="3939"/>
          <a:stretch/>
        </p:blipFill>
        <p:spPr bwMode="auto">
          <a:xfrm>
            <a:off x="4572000"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46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170" name="Picture 2" descr="\\ldnfcbfls04\clients\Barnardo's\3. Projects\10559193 - Barnardo's_Photography\07_Assets\FINAL SHOTS\High res\Barnardo's_Believe_In_Me_Images\RGB_Low_Res_Jpeg\10559193_Heath_972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1" b="3680"/>
          <a:stretch/>
        </p:blipFill>
        <p:spPr bwMode="auto">
          <a:xfrm>
            <a:off x="252413" y="260350"/>
            <a:ext cx="4319587" cy="63556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1985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8194" name="Picture 2" descr="\\ldnfcbfls04\clients\Barnardo's\3. Projects\10559193 - Barnardo's_Photography\07_Assets\FINAL SHOTS\High res\Barnardo's_Believe_In_Me_Images\RGB_Low_Res_Jpeg\10559193_Keira_1316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74" r="5292" b="3969"/>
          <a:stretch/>
        </p:blipFill>
        <p:spPr bwMode="auto">
          <a:xfrm>
            <a:off x="4544267" y="260351"/>
            <a:ext cx="4348908" cy="63645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95536" y="735285"/>
            <a:ext cx="3355032" cy="1143000"/>
          </a:xfrm>
        </p:spPr>
        <p:txBody>
          <a:bodyPr>
            <a:normAutofit/>
          </a:bodyPr>
          <a:lstStyle>
            <a:lvl1pPr>
              <a:defRPr sz="1600">
                <a:solidFill>
                  <a:srgbClr val="F99D27"/>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0641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9218" name="Picture 2" descr="\\ldnfcbfls04\clients\Barnardo's\3. Projects\10559193 - Barnardo's_Photography\07_Assets\FINAL SHOTS\High res\Barnardo's_Believe_In_Me_Images\RGB_Low_Res_Jpeg\10559193_Natalia_1077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6" b="3788"/>
          <a:stretch/>
        </p:blipFill>
        <p:spPr bwMode="auto">
          <a:xfrm>
            <a:off x="252412" y="260350"/>
            <a:ext cx="4319587"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38387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10242" name="Picture 2" descr="\\ldnfcbfls04\clients\Barnardo's\3. Projects\10559193 - Barnardo's_Photography\07_Assets\FINAL SHOTS\High res\Barnardo's_Believe_In_Me_Images\RGB_Low_Res_Jpeg\10559193_Nirvan_135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473" r="5486" b="3410"/>
          <a:stretch/>
        </p:blipFill>
        <p:spPr bwMode="auto">
          <a:xfrm>
            <a:off x="4572000" y="260350"/>
            <a:ext cx="4321175" cy="63645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752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11266" name="Picture 2" descr="\\ldnfcbfls04\clients\Barnardo's\3. Projects\10559193 - Barnardo's_Photography\07_Assets\FINAL SHOTS\High res\Barnardo's_Believe_In_Me_Images\RGB_Low_Res_Jpeg\10559193_Sonnyboy_915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1" b="3680"/>
          <a:stretch/>
        </p:blipFill>
        <p:spPr bwMode="auto">
          <a:xfrm>
            <a:off x="252413" y="260350"/>
            <a:ext cx="4319587" cy="63556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86754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12290" name="Picture 2" descr="\\ldnfcbfls04\clients\Barnardo's\3. Projects\10559193 - Barnardo's_Photography\07_Assets\FINAL SHOTS\High res\Barnardo's_Believe_In_Me_Images\RGB_Low_Res_Jpeg\10559193_Tialana_1206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0" r="5486" b="3658"/>
          <a:stretch/>
        </p:blipFill>
        <p:spPr bwMode="auto">
          <a:xfrm>
            <a:off x="4572000" y="260350"/>
            <a:ext cx="4321176"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28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13314" name="Picture 2" descr="\\ldnfcbfls04\clients\Barnardo's\3. Projects\10559193 - Barnardo's_Photography\07_Assets\FINAL SHOTS\High res\Barnardo's_Believe_In_Me_Images\RGB_Low_Res_Jpeg\10559193_Tom_658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490" t="3790" b="4195"/>
          <a:stretch/>
        </p:blipFill>
        <p:spPr bwMode="auto">
          <a:xfrm>
            <a:off x="252413" y="260350"/>
            <a:ext cx="4345535" cy="632013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12686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14338" name="Picture 2" descr="\\ldnfcbfls04\clients\Barnardo's\3. Projects\10559193 - Barnardo's_Photography\07_Assets\FINAL SHOTS\High res\Barnardo's_Believe_In_Me_Images\RGB_Low_Res_Jpeg\10559193_Toni_371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948" r="5486" b="3698"/>
          <a:stretch/>
        </p:blipFill>
        <p:spPr bwMode="auto">
          <a:xfrm>
            <a:off x="4571305" y="260350"/>
            <a:ext cx="4321175" cy="6343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7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35080" cy="1143000"/>
          </a:xfrm>
        </p:spPr>
        <p:txBody>
          <a:bodyPr/>
          <a:lstStyle>
            <a:lvl1pPr>
              <a:defRPr>
                <a:solidFill>
                  <a:srgbClr val="8DC63F"/>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47465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655" t="7969" r="31170" b="641"/>
          <a:stretch/>
        </p:blipFill>
        <p:spPr bwMode="auto">
          <a:xfrm>
            <a:off x="252413" y="260351"/>
            <a:ext cx="434553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93654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971" t="1419" r="28845" b="413"/>
          <a:stretch/>
        </p:blipFill>
        <p:spPr bwMode="auto">
          <a:xfrm>
            <a:off x="4571305"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0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368" t="396" r="28676" b="1111"/>
          <a:stretch/>
        </p:blipFill>
        <p:spPr bwMode="auto">
          <a:xfrm>
            <a:off x="252413" y="260350"/>
            <a:ext cx="4345535"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470" t="1712" r="28227" b="683"/>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265" t="1416" r="31414" b="549"/>
          <a:stretch/>
        </p:blipFill>
        <p:spPr bwMode="auto">
          <a:xfrm>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20" t="110" r="20167" b="723"/>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0207" t="319" r="4717" b="1063"/>
          <a:stretch/>
        </p:blipFill>
        <p:spPr bwMode="auto">
          <a:xfrm flipH="1">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504" t="1002" r="29997" b="959"/>
          <a:stretch/>
        </p:blipFill>
        <p:spPr bwMode="auto">
          <a:xfrm flipH="1">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939" t="214" r="27918" b="1026"/>
          <a:stretch/>
        </p:blipFill>
        <p:spPr bwMode="auto">
          <a:xfrm>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128" t="7316" r="35153" b="772"/>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DC63F"/>
                </a:solidFill>
              </a:defRPr>
            </a:lvl1pPr>
          </a:lstStyle>
          <a:p>
            <a:r>
              <a:rPr lang="en-US" dirty="0"/>
              <a:t>Click to edit Master title style</a:t>
            </a:r>
            <a:endParaRPr lang="en-GB" dirty="0"/>
          </a:p>
        </p:txBody>
      </p:sp>
      <p:sp>
        <p:nvSpPr>
          <p:cNvPr id="3" name="Rectangle 2"/>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9512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This resource has been created by Barnardo's whilst they held the WESAIL contract 2018-2022 and edited for Bradford SENDIASS in 2022.</a:t>
            </a:r>
            <a:endParaRPr lang="en-US" dirty="0"/>
          </a:p>
        </p:txBody>
      </p:sp>
      <p:sp>
        <p:nvSpPr>
          <p:cNvPr id="6" name="Slide Number Placeholder 5"/>
          <p:cNvSpPr>
            <a:spLocks noGrp="1"/>
          </p:cNvSpPr>
          <p:nvPr>
            <p:ph type="sldNum" sz="quarter" idx="12"/>
          </p:nvPr>
        </p:nvSpPr>
        <p:spPr/>
        <p:txBody>
          <a:bodyPr/>
          <a:lstStyle/>
          <a:p>
            <a:fld id="{09548028-563E-D044-AD33-85B0D0139018}" type="slidenum">
              <a:rPr lang="en-US" smtClean="0"/>
              <a:t>‹#›</a:t>
            </a:fld>
            <a:endParaRPr lang="en-US" dirty="0"/>
          </a:p>
        </p:txBody>
      </p:sp>
    </p:spTree>
    <p:extLst>
      <p:ext uri="{BB962C8B-B14F-4D97-AF65-F5344CB8AC3E}">
        <p14:creationId xmlns:p14="http://schemas.microsoft.com/office/powerpoint/2010/main" val="90404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lvl1pPr>
              <a:defRPr>
                <a:solidFill>
                  <a:srgbClr val="F99D27"/>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8386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lvl1pPr>
              <a:defRPr>
                <a:solidFill>
                  <a:srgbClr val="00A2AC"/>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36707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descr="\\ldnfcbfls04\clients\Barnardo's\3. Projects\10559193 - Barnardo's_Photography\07_Assets\FINAL SHOTS\High res\Barnardo's_Believe_In_Me_Images\RGB_Low_Res_Jpeg\10559193_Cherie_1508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6022" t="3796" b="3787"/>
          <a:stretch/>
        </p:blipFill>
        <p:spPr bwMode="auto">
          <a:xfrm>
            <a:off x="275308" y="260350"/>
            <a:ext cx="4296692" cy="63378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9"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827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ldnfcbfls04\clients\Barnardo's\3. Projects\10559193 - Barnardo's_Photography\07_Assets\FINAL SHOTS\High res\Barnardo's_Believe_In_Me_Images\RGB_Low_Res_Jpeg\10559193_Don_1874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6" r="6056" b="3787"/>
          <a:stretch/>
        </p:blipFill>
        <p:spPr bwMode="auto">
          <a:xfrm>
            <a:off x="4598069" y="260350"/>
            <a:ext cx="4295106" cy="633789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098" name="Picture 2" descr="\\ldnfcbfls04\clients\Barnardo's\3. Projects\10559193 - Barnardo's_Photography\07_Assets\FINAL SHOTS\High res\Barnardo's_Believe_In_Me_Images\RGB_Low_Res_Jpeg\10559193_Eithne_1804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282" t="3798" b="3916"/>
          <a:stretch/>
        </p:blipFill>
        <p:spPr bwMode="auto">
          <a:xfrm>
            <a:off x="252413" y="260350"/>
            <a:ext cx="4526064" cy="632901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2442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1026" name="Picture 2" descr="\\ldnfcbfls04\clients\Barnardo's\3. Projects\10559193 - Barnardo's_Photography\07_Assets\FINAL SHOTS\High res\Barnardo's_Believe_In_Me_Images\RGB_Low_Res_Jpeg\10559193_Arabella_553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6" r="5486" b="3787"/>
          <a:stretch/>
        </p:blipFill>
        <p:spPr bwMode="auto">
          <a:xfrm>
            <a:off x="4572000"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95536" y="735285"/>
            <a:ext cx="3355032" cy="1143000"/>
          </a:xfrm>
        </p:spPr>
        <p:txBody>
          <a:bodyPr>
            <a:normAutofit/>
          </a:bodyPr>
          <a:lstStyle>
            <a:lvl1pPr>
              <a:defRPr sz="1600">
                <a:solidFill>
                  <a:srgbClr val="F99D27"/>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744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6" name="Picture 2" descr="C:\Users\jonny.ray\Desktop\Jonny\Logos\Barnardos_Logo.jpeg.jp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668344" y="6021288"/>
            <a:ext cx="1077579" cy="55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4548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69" r:id="rId4"/>
    <p:sldLayoutId id="2147483670"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Lst>
  <p:hf sldNum="0" hdr="0" dt="0"/>
  <p:txStyles>
    <p:titleStyle>
      <a:lvl1pPr algn="l" defTabSz="914400" rtl="0" eaLnBrk="1" latinLnBrk="0" hangingPunct="1">
        <a:spcBef>
          <a:spcPct val="0"/>
        </a:spcBef>
        <a:buNone/>
        <a:defRPr sz="4400" kern="1200">
          <a:solidFill>
            <a:srgbClr val="8DC63F"/>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This resource has been created by Barnardo's whilst they held the WESAIL contract 2018-2022 and edited for Bradford SENDIASS in 2022.</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48028-563E-D044-AD33-85B0D0139018}" type="slidenum">
              <a:rPr lang="en-US" smtClean="0"/>
              <a:t>‹#›</a:t>
            </a:fld>
            <a:endParaRPr lang="en-US" dirty="0"/>
          </a:p>
        </p:txBody>
      </p:sp>
      <p:pic>
        <p:nvPicPr>
          <p:cNvPr id="2" name="Picture 1" descr="B. UK (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147" y="2298702"/>
            <a:ext cx="4118050" cy="1935240"/>
          </a:xfrm>
          <a:prstGeom prst="rect">
            <a:avLst/>
          </a:prstGeom>
        </p:spPr>
      </p:pic>
    </p:spTree>
    <p:extLst>
      <p:ext uri="{BB962C8B-B14F-4D97-AF65-F5344CB8AC3E}">
        <p14:creationId xmlns:p14="http://schemas.microsoft.com/office/powerpoint/2010/main" val="2723580613"/>
      </p:ext>
    </p:extLst>
  </p:cSld>
  <p:clrMap bg1="lt1" tx1="dk1" bg2="lt2" tx2="dk2" accent1="accent1" accent2="accent2" accent3="accent3" accent4="accent4" accent5="accent5" accent6="accent6" hlink="hlink" folHlink="folHlink"/>
  <p:sldLayoutIdLst>
    <p:sldLayoutId id="2147483672"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o1RfIfa15j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mailto:bradfordSENDIASS@barnardos.org.uk" TargetMode="External"/><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akefield.mylocaloffer.org/" TargetMode="External"/><Relationship Id="rId5" Type="http://schemas.openxmlformats.org/officeDocument/2006/relationships/hyperlink" Target="https://barnardossendiass.org.uk/bradford-sendiass/" TargetMode="External"/><Relationship Id="rId10" Type="http://schemas.openxmlformats.org/officeDocument/2006/relationships/image" Target="../media/image42.jpeg"/><Relationship Id="rId4" Type="http://schemas.openxmlformats.org/officeDocument/2006/relationships/hyperlink" Target="https://www.facebook.com/BradfordSendiass/" TargetMode="External"/><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5949280"/>
            <a:ext cx="3528392" cy="369332"/>
          </a:xfrm>
          <a:prstGeom prst="rect">
            <a:avLst/>
          </a:prstGeom>
          <a:noFill/>
        </p:spPr>
        <p:txBody>
          <a:bodyPr wrap="square" rtlCol="0">
            <a:spAutoFit/>
          </a:bodyPr>
          <a:lstStyle/>
          <a:p>
            <a:endParaRPr lang="en-GB" dirty="0"/>
          </a:p>
        </p:txBody>
      </p:sp>
      <p:sp>
        <p:nvSpPr>
          <p:cNvPr id="9" name="Rounded Rectangle 8"/>
          <p:cNvSpPr/>
          <p:nvPr/>
        </p:nvSpPr>
        <p:spPr>
          <a:xfrm>
            <a:off x="1181670" y="776232"/>
            <a:ext cx="6774706" cy="2431002"/>
          </a:xfrm>
          <a:prstGeom prst="roundRect">
            <a:avLst/>
          </a:prstGeom>
          <a:solidFill>
            <a:schemeClr val="accent3">
              <a:lumMod val="20000"/>
              <a:lumOff val="80000"/>
            </a:schemeClr>
          </a:solidFill>
          <a:ln w="1016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rPr>
              <a:t>Barnardo’s SENDIASS Bradford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3394031"/>
            <a:ext cx="3096344" cy="3096344"/>
          </a:xfrm>
          <a:prstGeom prst="rect">
            <a:avLst/>
          </a:prstGeom>
        </p:spPr>
      </p:pic>
      <p:sp>
        <p:nvSpPr>
          <p:cNvPr id="11" name="Rectangle 10"/>
          <p:cNvSpPr/>
          <p:nvPr/>
        </p:nvSpPr>
        <p:spPr>
          <a:xfrm>
            <a:off x="7596336" y="5949280"/>
            <a:ext cx="122413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5-Point Star 11"/>
          <p:cNvSpPr/>
          <p:nvPr/>
        </p:nvSpPr>
        <p:spPr>
          <a:xfrm>
            <a:off x="323528" y="332656"/>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5-Point Star 12"/>
          <p:cNvSpPr/>
          <p:nvPr/>
        </p:nvSpPr>
        <p:spPr>
          <a:xfrm>
            <a:off x="7937826" y="5716652"/>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8028384" y="420950"/>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1EED15D-EF38-4781-B3A3-DCB12DAF7EB7}"/>
              </a:ext>
            </a:extLst>
          </p:cNvPr>
          <p:cNvPicPr>
            <a:picLocks noChangeAspect="1"/>
          </p:cNvPicPr>
          <p:nvPr/>
        </p:nvPicPr>
        <p:blipFill>
          <a:blip r:embed="rId4"/>
          <a:stretch>
            <a:fillRect/>
          </a:stretch>
        </p:blipFill>
        <p:spPr>
          <a:xfrm>
            <a:off x="1003284" y="3847366"/>
            <a:ext cx="3646503" cy="2431002"/>
          </a:xfrm>
          <a:prstGeom prst="rect">
            <a:avLst/>
          </a:prstGeom>
        </p:spPr>
      </p:pic>
      <p:sp>
        <p:nvSpPr>
          <p:cNvPr id="17" name="TextBox 16">
            <a:extLst>
              <a:ext uri="{FF2B5EF4-FFF2-40B4-BE49-F238E27FC236}">
                <a16:creationId xmlns:a16="http://schemas.microsoft.com/office/drawing/2014/main" id="{0D2F02DC-4FFF-48EE-AEF1-C35A388FF684}"/>
              </a:ext>
            </a:extLst>
          </p:cNvPr>
          <p:cNvSpPr txBox="1"/>
          <p:nvPr/>
        </p:nvSpPr>
        <p:spPr>
          <a:xfrm>
            <a:off x="155575" y="6641496"/>
            <a:ext cx="8988425" cy="232628"/>
          </a:xfrm>
          <a:prstGeom prst="rect">
            <a:avLst/>
          </a:prstGeom>
          <a:noFill/>
        </p:spPr>
        <p:txBody>
          <a:bodyPr wrap="square">
            <a:spAutoFit/>
          </a:bodyPr>
          <a:lstStyle/>
          <a:p>
            <a:pPr>
              <a:lnSpc>
                <a:spcPct val="107000"/>
              </a:lnSpc>
              <a:spcAft>
                <a:spcPts val="800"/>
              </a:spcAft>
            </a:pPr>
            <a:r>
              <a:rPr lang="en-GB" sz="9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 and edited for Bradford SENDIASS in April 2022.</a:t>
            </a:r>
            <a:endParaRPr lang="en-GB" sz="900" dirty="0">
              <a:solidFill>
                <a:srgbClr val="000000"/>
              </a:solidFill>
              <a:effectLst/>
              <a:ea typeface="Calibri" panose="020F0502020204030204" pitchFamily="34" charset="0"/>
              <a:cs typeface="Times New Roman" panose="02020603050405020304" pitchFamily="18" charset="0"/>
            </a:endParaRPr>
          </a:p>
        </p:txBody>
      </p:sp>
      <p:sp>
        <p:nvSpPr>
          <p:cNvPr id="14" name="5-Point Star 13"/>
          <p:cNvSpPr/>
          <p:nvPr/>
        </p:nvSpPr>
        <p:spPr>
          <a:xfrm>
            <a:off x="347564" y="5706517"/>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06743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04" y="330299"/>
            <a:ext cx="8496944" cy="1143000"/>
          </a:xfrm>
        </p:spPr>
        <p:txBody>
          <a:bodyPr>
            <a:normAutofit fontScale="90000"/>
          </a:bodyPr>
          <a:lstStyle/>
          <a:p>
            <a:pPr algn="ctr"/>
            <a:r>
              <a:rPr lang="en-GB" b="1" dirty="0"/>
              <a:t>What does SENDIASS mean?</a:t>
            </a:r>
          </a:p>
        </p:txBody>
      </p:sp>
      <p:sp>
        <p:nvSpPr>
          <p:cNvPr id="6" name="TextBox 5"/>
          <p:cNvSpPr txBox="1"/>
          <p:nvPr/>
        </p:nvSpPr>
        <p:spPr>
          <a:xfrm>
            <a:off x="545906" y="1387869"/>
            <a:ext cx="732508" cy="5688633"/>
          </a:xfrm>
          <a:prstGeom prst="rect">
            <a:avLst/>
          </a:prstGeom>
          <a:noFill/>
        </p:spPr>
        <p:txBody>
          <a:bodyPr vert="wordArtVert" wrap="square" rtlCol="0">
            <a:spAutoFit/>
          </a:bodyPr>
          <a:lstStyle/>
          <a:p>
            <a:r>
              <a:rPr lang="en-GB" sz="3000" b="1" dirty="0">
                <a:solidFill>
                  <a:srgbClr val="FF0000"/>
                </a:solidFill>
              </a:rPr>
              <a:t>SEND	IASS</a:t>
            </a:r>
          </a:p>
        </p:txBody>
      </p:sp>
      <p:sp>
        <p:nvSpPr>
          <p:cNvPr id="7" name="Rectangle 6"/>
          <p:cNvSpPr/>
          <p:nvPr/>
        </p:nvSpPr>
        <p:spPr>
          <a:xfrm>
            <a:off x="912160" y="1467283"/>
            <a:ext cx="4572000" cy="2893100"/>
          </a:xfrm>
          <a:prstGeom prst="rect">
            <a:avLst/>
          </a:prstGeom>
        </p:spPr>
        <p:txBody>
          <a:bodyPr>
            <a:spAutoFit/>
          </a:bodyPr>
          <a:lstStyle/>
          <a:p>
            <a:r>
              <a:rPr lang="en-GB" sz="2800" dirty="0"/>
              <a:t> </a:t>
            </a:r>
            <a:r>
              <a:rPr lang="en-GB" sz="2800" dirty="0" err="1"/>
              <a:t>pecial</a:t>
            </a:r>
            <a:endParaRPr lang="en-GB" sz="2800" dirty="0"/>
          </a:p>
          <a:p>
            <a:endParaRPr lang="en-GB" sz="900" dirty="0"/>
          </a:p>
          <a:p>
            <a:r>
              <a:rPr lang="en-GB" sz="2800" dirty="0"/>
              <a:t> </a:t>
            </a:r>
            <a:r>
              <a:rPr lang="en-GB" sz="2800" dirty="0" err="1"/>
              <a:t>ducational</a:t>
            </a:r>
            <a:endParaRPr lang="en-GB" sz="2800" dirty="0"/>
          </a:p>
          <a:p>
            <a:endParaRPr lang="en-GB" sz="700" dirty="0"/>
          </a:p>
          <a:p>
            <a:r>
              <a:rPr lang="en-GB" sz="2800" dirty="0"/>
              <a:t> </a:t>
            </a:r>
            <a:r>
              <a:rPr lang="en-GB" sz="2800" dirty="0" err="1"/>
              <a:t>eeds</a:t>
            </a:r>
            <a:endParaRPr lang="en-GB" sz="2800" dirty="0"/>
          </a:p>
          <a:p>
            <a:r>
              <a:rPr lang="en-GB" sz="800" dirty="0"/>
              <a:t> </a:t>
            </a:r>
          </a:p>
          <a:p>
            <a:r>
              <a:rPr lang="en-GB" sz="2800" dirty="0"/>
              <a:t> </a:t>
            </a:r>
            <a:r>
              <a:rPr lang="en-GB" sz="2800" dirty="0" err="1"/>
              <a:t>isability</a:t>
            </a:r>
            <a:endParaRPr lang="en-GB" sz="2800" dirty="0"/>
          </a:p>
          <a:p>
            <a:endParaRPr lang="en-GB" sz="2800" dirty="0"/>
          </a:p>
          <a:p>
            <a:endParaRPr lang="en-GB" dirty="0"/>
          </a:p>
        </p:txBody>
      </p:sp>
      <p:sp>
        <p:nvSpPr>
          <p:cNvPr id="8" name="TextBox 7"/>
          <p:cNvSpPr txBox="1"/>
          <p:nvPr/>
        </p:nvSpPr>
        <p:spPr>
          <a:xfrm>
            <a:off x="912160" y="4232185"/>
            <a:ext cx="3387926" cy="2215991"/>
          </a:xfrm>
          <a:prstGeom prst="rect">
            <a:avLst/>
          </a:prstGeom>
          <a:noFill/>
        </p:spPr>
        <p:txBody>
          <a:bodyPr wrap="square" rtlCol="0">
            <a:spAutoFit/>
          </a:bodyPr>
          <a:lstStyle/>
          <a:p>
            <a:r>
              <a:rPr lang="en-GB" sz="2800" dirty="0" err="1"/>
              <a:t>nformation</a:t>
            </a:r>
            <a:endParaRPr lang="en-GB" sz="2800" dirty="0"/>
          </a:p>
          <a:p>
            <a:endParaRPr lang="en-GB" sz="800" dirty="0"/>
          </a:p>
          <a:p>
            <a:r>
              <a:rPr lang="en-GB" sz="2800" dirty="0"/>
              <a:t> </a:t>
            </a:r>
            <a:r>
              <a:rPr lang="en-GB" sz="2800" dirty="0" err="1"/>
              <a:t>dvice</a:t>
            </a:r>
            <a:endParaRPr lang="en-GB" sz="2800" dirty="0"/>
          </a:p>
          <a:p>
            <a:endParaRPr lang="en-GB" sz="800" dirty="0"/>
          </a:p>
          <a:p>
            <a:r>
              <a:rPr lang="en-GB" sz="2800" dirty="0"/>
              <a:t> </a:t>
            </a:r>
            <a:r>
              <a:rPr lang="en-GB" sz="2800" dirty="0" err="1"/>
              <a:t>upport</a:t>
            </a:r>
            <a:endParaRPr lang="en-GB" sz="2800" dirty="0"/>
          </a:p>
          <a:p>
            <a:endParaRPr lang="en-GB" sz="800" dirty="0"/>
          </a:p>
          <a:p>
            <a:r>
              <a:rPr lang="en-GB" sz="2800" dirty="0"/>
              <a:t> </a:t>
            </a:r>
            <a:r>
              <a:rPr lang="en-GB" sz="2800" dirty="0" err="1"/>
              <a:t>ervice</a:t>
            </a:r>
            <a:endParaRPr lang="en-GB" sz="2800" dirty="0"/>
          </a:p>
        </p:txBody>
      </p:sp>
      <p:pic>
        <p:nvPicPr>
          <p:cNvPr id="1028" name="Picture 4" descr="Group 4">
            <a:extLst>
              <a:ext uri="{FF2B5EF4-FFF2-40B4-BE49-F238E27FC236}">
                <a16:creationId xmlns:a16="http://schemas.microsoft.com/office/drawing/2014/main" id="{4D29CB7C-8CE8-4FCC-AE1B-7A27B02A01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5167" y="1671893"/>
            <a:ext cx="1907843" cy="19078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s Raising their Hands in the Classroom">
            <a:extLst>
              <a:ext uri="{FF2B5EF4-FFF2-40B4-BE49-F238E27FC236}">
                <a16:creationId xmlns:a16="http://schemas.microsoft.com/office/drawing/2014/main" id="{4AD39521-4025-457A-B9E1-8DE47A505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816" y="1671893"/>
            <a:ext cx="2361980" cy="1573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oman Reading Blank">
            <a:extLst>
              <a:ext uri="{FF2B5EF4-FFF2-40B4-BE49-F238E27FC236}">
                <a16:creationId xmlns:a16="http://schemas.microsoft.com/office/drawing/2014/main" id="{10A366A5-1DE0-430B-A270-CCBC50F78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262" y="3834997"/>
            <a:ext cx="1692015" cy="16920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tock photo of adam, adult, aid">
            <a:extLst>
              <a:ext uri="{FF2B5EF4-FFF2-40B4-BE49-F238E27FC236}">
                <a16:creationId xmlns:a16="http://schemas.microsoft.com/office/drawing/2014/main" id="{4855B16A-E504-41C7-A79E-A32EFF78DC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2339" y="3894465"/>
            <a:ext cx="2374457" cy="15730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8A0102-3DF8-42E2-9CB1-935B1FC2EBC5}"/>
              </a:ext>
            </a:extLst>
          </p:cNvPr>
          <p:cNvSpPr txBox="1"/>
          <p:nvPr/>
        </p:nvSpPr>
        <p:spPr>
          <a:xfrm>
            <a:off x="155575" y="6641496"/>
            <a:ext cx="8988425" cy="232628"/>
          </a:xfrm>
          <a:prstGeom prst="rect">
            <a:avLst/>
          </a:prstGeom>
          <a:noFill/>
        </p:spPr>
        <p:txBody>
          <a:bodyPr wrap="square">
            <a:spAutoFit/>
          </a:bodyPr>
          <a:lstStyle/>
          <a:p>
            <a:pPr>
              <a:lnSpc>
                <a:spcPct val="107000"/>
              </a:lnSpc>
              <a:spcAft>
                <a:spcPts val="800"/>
              </a:spcAft>
            </a:pPr>
            <a:r>
              <a:rPr lang="en-GB" sz="9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 and edited for Bradford SENDIASS in April 2022.</a:t>
            </a:r>
            <a:endParaRPr lang="en-GB" sz="9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732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par>
                                <p:cTn id="18" presetID="10" presetClass="entr" presetSubtype="0"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fade">
                                      <p:cBhvr>
                                        <p:cTn id="20" dur="500"/>
                                        <p:tgtEl>
                                          <p:spTgt spid="1030"/>
                                        </p:tgtEl>
                                      </p:cBhvr>
                                    </p:animEffect>
                                  </p:childTnLst>
                                </p:cTn>
                              </p:par>
                              <p:par>
                                <p:cTn id="21" presetID="10"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500"/>
                                        <p:tgtEl>
                                          <p:spTgt spid="1032"/>
                                        </p:tgtEl>
                                      </p:cBhvr>
                                    </p:animEffect>
                                  </p:childTnLst>
                                </p:cTn>
                              </p:par>
                              <p:par>
                                <p:cTn id="24" presetID="10" presetClass="entr" presetSubtype="0" fill="hold" nodeType="withEffect">
                                  <p:stCondLst>
                                    <p:cond delay="0"/>
                                  </p:stCondLst>
                                  <p:childTnLst>
                                    <p:set>
                                      <p:cBhvr>
                                        <p:cTn id="25" dur="1" fill="hold">
                                          <p:stCondLst>
                                            <p:cond delay="0"/>
                                          </p:stCondLst>
                                        </p:cTn>
                                        <p:tgtEl>
                                          <p:spTgt spid="1036"/>
                                        </p:tgtEl>
                                        <p:attrNameLst>
                                          <p:attrName>style.visibility</p:attrName>
                                        </p:attrNameLst>
                                      </p:cBhvr>
                                      <p:to>
                                        <p:strVal val="visible"/>
                                      </p:to>
                                    </p:set>
                                    <p:animEffect transition="in" filter="fade">
                                      <p:cBhvr>
                                        <p:cTn id="26" dur="500"/>
                                        <p:tgtEl>
                                          <p:spTgt spid="103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additive="base">
                                        <p:cTn id="4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 calcmode="lin" valueType="num">
                                      <p:cBhvr additive="base">
                                        <p:cTn id="55"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nodeType="click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anim calcmode="lin" valueType="num">
                                      <p:cBhvr additive="base">
                                        <p:cTn id="61"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 calcmode="lin" valueType="num">
                                      <p:cBhvr additive="base">
                                        <p:cTn id="67"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nodeType="clickEffect">
                                  <p:stCondLst>
                                    <p:cond delay="0"/>
                                  </p:stCondLst>
                                  <p:childTnLst>
                                    <p:set>
                                      <p:cBhvr>
                                        <p:cTn id="72" dur="1" fill="hold">
                                          <p:stCondLst>
                                            <p:cond delay="0"/>
                                          </p:stCondLst>
                                        </p:cTn>
                                        <p:tgtEl>
                                          <p:spTgt spid="8">
                                            <p:txEl>
                                              <p:pRg st="6" end="6"/>
                                            </p:txEl>
                                          </p:spTgt>
                                        </p:tgtEl>
                                        <p:attrNameLst>
                                          <p:attrName>style.visibility</p:attrName>
                                        </p:attrNameLst>
                                      </p:cBhvr>
                                      <p:to>
                                        <p:strVal val="visible"/>
                                      </p:to>
                                    </p:set>
                                    <p:anim calcmode="lin" valueType="num">
                                      <p:cBhvr additive="base">
                                        <p:cTn id="73"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631" y="239403"/>
            <a:ext cx="6635080" cy="1143000"/>
          </a:xfrm>
        </p:spPr>
        <p:txBody>
          <a:bodyPr/>
          <a:lstStyle/>
          <a:p>
            <a:pPr algn="ctr"/>
            <a:r>
              <a:rPr lang="en-GB" b="1" dirty="0"/>
              <a:t>What is SEND?</a:t>
            </a:r>
          </a:p>
        </p:txBody>
      </p:sp>
      <p:sp>
        <p:nvSpPr>
          <p:cNvPr id="5" name="TextBox 4"/>
          <p:cNvSpPr txBox="1"/>
          <p:nvPr/>
        </p:nvSpPr>
        <p:spPr>
          <a:xfrm>
            <a:off x="374719" y="4005064"/>
            <a:ext cx="8136904" cy="1077218"/>
          </a:xfrm>
          <a:prstGeom prst="rect">
            <a:avLst/>
          </a:prstGeom>
          <a:noFill/>
        </p:spPr>
        <p:txBody>
          <a:bodyPr wrap="square" rtlCol="0">
            <a:spAutoFit/>
          </a:bodyPr>
          <a:lstStyle/>
          <a:p>
            <a:endParaRPr lang="en-GB" dirty="0"/>
          </a:p>
          <a:p>
            <a:r>
              <a:rPr lang="en-GB" sz="2800" dirty="0"/>
              <a:t>How many children in schools in the UK have SEND? </a:t>
            </a:r>
            <a:endParaRPr lang="en-GB" dirty="0"/>
          </a:p>
          <a:p>
            <a:endParaRPr lang="en-GB" dirty="0"/>
          </a:p>
        </p:txBody>
      </p:sp>
      <p:sp>
        <p:nvSpPr>
          <p:cNvPr id="6" name="AutoShape 2" descr="File:Video camera ico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ounded Rectangle 6"/>
          <p:cNvSpPr/>
          <p:nvPr/>
        </p:nvSpPr>
        <p:spPr>
          <a:xfrm>
            <a:off x="374719" y="2420888"/>
            <a:ext cx="4068452" cy="1584176"/>
          </a:xfrm>
          <a:prstGeom prst="roundRect">
            <a:avLst/>
          </a:prstGeom>
          <a:noFill/>
          <a:ln w="762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solidFill>
            </a:endParaRPr>
          </a:p>
          <a:p>
            <a:pPr algn="ctr"/>
            <a:r>
              <a:rPr lang="en-GB" sz="2000" dirty="0">
                <a:solidFill>
                  <a:schemeClr val="tx1"/>
                </a:solidFill>
              </a:rPr>
              <a:t>Needing extra help with learning.</a:t>
            </a:r>
          </a:p>
          <a:p>
            <a:pPr algn="ctr"/>
            <a:endParaRPr lang="en-GB" dirty="0">
              <a:solidFill>
                <a:schemeClr val="tx1"/>
              </a:solidFill>
            </a:endParaRPr>
          </a:p>
        </p:txBody>
      </p:sp>
      <p:sp>
        <p:nvSpPr>
          <p:cNvPr id="8" name="Rounded Rectangle 7"/>
          <p:cNvSpPr/>
          <p:nvPr/>
        </p:nvSpPr>
        <p:spPr>
          <a:xfrm>
            <a:off x="4729663" y="2420888"/>
            <a:ext cx="4093014" cy="1584176"/>
          </a:xfrm>
          <a:prstGeom prst="roundRect">
            <a:avLst/>
          </a:prstGeom>
          <a:noFill/>
          <a:ln w="762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a:p>
            <a:pPr algn="ctr"/>
            <a:r>
              <a:rPr lang="en-GB" sz="2000" dirty="0">
                <a:solidFill>
                  <a:schemeClr val="tx1"/>
                </a:solidFill>
              </a:rPr>
              <a:t>Physical or mental condition that makes it difficult to do things. e.g. walk, speak, hear, see or learn.</a:t>
            </a:r>
          </a:p>
          <a:p>
            <a:pPr algn="ctr"/>
            <a:endParaRPr lang="en-GB" dirty="0">
              <a:solidFill>
                <a:schemeClr val="tx1"/>
              </a:solidFill>
            </a:endParaRPr>
          </a:p>
        </p:txBody>
      </p:sp>
      <p:sp>
        <p:nvSpPr>
          <p:cNvPr id="9" name="Rounded Rectangle 8"/>
          <p:cNvSpPr/>
          <p:nvPr/>
        </p:nvSpPr>
        <p:spPr>
          <a:xfrm>
            <a:off x="374719" y="1484784"/>
            <a:ext cx="4087691" cy="720080"/>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rPr>
              <a:t>S</a:t>
            </a:r>
            <a:r>
              <a:rPr lang="en-GB" sz="2800" dirty="0">
                <a:solidFill>
                  <a:schemeClr val="tx1"/>
                </a:solidFill>
              </a:rPr>
              <a:t>pecial </a:t>
            </a:r>
            <a:r>
              <a:rPr lang="en-GB" sz="2800" dirty="0">
                <a:solidFill>
                  <a:srgbClr val="FF0000"/>
                </a:solidFill>
              </a:rPr>
              <a:t>E</a:t>
            </a:r>
            <a:r>
              <a:rPr lang="en-GB" sz="2800" dirty="0">
                <a:solidFill>
                  <a:schemeClr val="tx1"/>
                </a:solidFill>
              </a:rPr>
              <a:t>ducational </a:t>
            </a:r>
            <a:r>
              <a:rPr lang="en-GB" sz="2800" dirty="0">
                <a:solidFill>
                  <a:srgbClr val="FF0000"/>
                </a:solidFill>
              </a:rPr>
              <a:t>N</a:t>
            </a:r>
            <a:r>
              <a:rPr lang="en-GB" sz="2800" dirty="0">
                <a:solidFill>
                  <a:schemeClr val="tx1"/>
                </a:solidFill>
              </a:rPr>
              <a:t>eeds </a:t>
            </a:r>
          </a:p>
        </p:txBody>
      </p:sp>
      <p:sp>
        <p:nvSpPr>
          <p:cNvPr id="10" name="Rounded Rectangle 9"/>
          <p:cNvSpPr/>
          <p:nvPr/>
        </p:nvSpPr>
        <p:spPr>
          <a:xfrm>
            <a:off x="4736540" y="1484784"/>
            <a:ext cx="4087691" cy="72008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0000"/>
                </a:solidFill>
              </a:rPr>
              <a:t>D</a:t>
            </a:r>
            <a:r>
              <a:rPr lang="en-GB" sz="2800" dirty="0">
                <a:solidFill>
                  <a:schemeClr val="tx1"/>
                </a:solidFill>
              </a:rPr>
              <a:t>isability</a:t>
            </a:r>
          </a:p>
        </p:txBody>
      </p:sp>
      <p:sp>
        <p:nvSpPr>
          <p:cNvPr id="11" name="TextBox 10"/>
          <p:cNvSpPr txBox="1"/>
          <p:nvPr/>
        </p:nvSpPr>
        <p:spPr>
          <a:xfrm>
            <a:off x="715987" y="4827525"/>
            <a:ext cx="7712025" cy="1200329"/>
          </a:xfrm>
          <a:prstGeom prst="rect">
            <a:avLst/>
          </a:prstGeom>
          <a:noFill/>
        </p:spPr>
        <p:txBody>
          <a:bodyPr wrap="square" rtlCol="0">
            <a:spAutoFit/>
          </a:bodyPr>
          <a:lstStyle/>
          <a:p>
            <a:pPr algn="ctr"/>
            <a:r>
              <a:rPr lang="en-GB" sz="7200" b="1" dirty="0">
                <a:solidFill>
                  <a:srgbClr val="FF0000"/>
                </a:solidFill>
              </a:rPr>
              <a:t>1.3 million</a:t>
            </a:r>
          </a:p>
        </p:txBody>
      </p:sp>
      <p:pic>
        <p:nvPicPr>
          <p:cNvPr id="2050" name="Picture 2" descr="Map UK">
            <a:extLst>
              <a:ext uri="{FF2B5EF4-FFF2-40B4-BE49-F238E27FC236}">
                <a16:creationId xmlns:a16="http://schemas.microsoft.com/office/drawing/2014/main" id="{4435FE85-62D5-4489-A4AB-BC1F85576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690679"/>
            <a:ext cx="2046599" cy="20465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8C0CC3B-D15B-4073-A237-8FFE5DCEEAD9}"/>
              </a:ext>
            </a:extLst>
          </p:cNvPr>
          <p:cNvSpPr txBox="1"/>
          <p:nvPr/>
        </p:nvSpPr>
        <p:spPr>
          <a:xfrm>
            <a:off x="155575" y="6641496"/>
            <a:ext cx="8988425" cy="232628"/>
          </a:xfrm>
          <a:prstGeom prst="rect">
            <a:avLst/>
          </a:prstGeom>
          <a:noFill/>
        </p:spPr>
        <p:txBody>
          <a:bodyPr wrap="square">
            <a:spAutoFit/>
          </a:bodyPr>
          <a:lstStyle/>
          <a:p>
            <a:pPr>
              <a:lnSpc>
                <a:spcPct val="107000"/>
              </a:lnSpc>
              <a:spcAft>
                <a:spcPts val="800"/>
              </a:spcAft>
            </a:pPr>
            <a:r>
              <a:rPr lang="en-GB" sz="9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 and edited for Bradford SENDIASS in April 2022.</a:t>
            </a:r>
            <a:endParaRPr lang="en-GB" sz="9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134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p:cTn id="36"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7"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38"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39"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312737"/>
            <a:ext cx="8291264" cy="1143000"/>
          </a:xfrm>
        </p:spPr>
        <p:txBody>
          <a:bodyPr/>
          <a:lstStyle/>
          <a:p>
            <a:pPr algn="ctr"/>
            <a:r>
              <a:rPr lang="en-GB" b="1" dirty="0"/>
              <a:t>What about the IASS bit?</a:t>
            </a:r>
          </a:p>
        </p:txBody>
      </p:sp>
      <p:sp>
        <p:nvSpPr>
          <p:cNvPr id="12" name="AutoShape 2" descr="Video camera ico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Video camera ico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File:Video camera icon.svg - Wikimedia Commo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8" descr="File:Video camera icon.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10" descr="File:Video camera icon.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6" name="Picture 12" descr="C:\Users\anna.harrison\Pictures\512px-Video_camera_icon.svg.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134" y="1196752"/>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DE2613-B590-4C31-A748-3BD2220D3F89}"/>
              </a:ext>
            </a:extLst>
          </p:cNvPr>
          <p:cNvSpPr txBox="1"/>
          <p:nvPr/>
        </p:nvSpPr>
        <p:spPr>
          <a:xfrm>
            <a:off x="155575" y="6540552"/>
            <a:ext cx="8988425" cy="232628"/>
          </a:xfrm>
          <a:prstGeom prst="rect">
            <a:avLst/>
          </a:prstGeom>
          <a:noFill/>
        </p:spPr>
        <p:txBody>
          <a:bodyPr wrap="square">
            <a:spAutoFit/>
          </a:bodyPr>
          <a:lstStyle/>
          <a:p>
            <a:pPr>
              <a:lnSpc>
                <a:spcPct val="107000"/>
              </a:lnSpc>
              <a:spcAft>
                <a:spcPts val="800"/>
              </a:spcAft>
            </a:pPr>
            <a:r>
              <a:rPr lang="en-GB" sz="9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 and edited for Bradford SENDIASS in April 2022.</a:t>
            </a:r>
            <a:endParaRPr lang="en-GB" sz="9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95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19256" cy="1354162"/>
          </a:xfrm>
        </p:spPr>
        <p:txBody>
          <a:bodyPr>
            <a:normAutofit fontScale="90000"/>
          </a:bodyPr>
          <a:lstStyle/>
          <a:p>
            <a:pPr algn="ctr"/>
            <a:r>
              <a:rPr lang="en-GB" b="1" dirty="0"/>
              <a:t>What can SENDIASS help with?</a:t>
            </a:r>
          </a:p>
        </p:txBody>
      </p:sp>
      <p:sp>
        <p:nvSpPr>
          <p:cNvPr id="7" name="Rounded Rectangle 6"/>
          <p:cNvSpPr/>
          <p:nvPr/>
        </p:nvSpPr>
        <p:spPr>
          <a:xfrm>
            <a:off x="539552" y="1542802"/>
            <a:ext cx="2520280" cy="169102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School or college</a:t>
            </a:r>
          </a:p>
          <a:p>
            <a:pPr algn="ctr"/>
            <a:endParaRPr lang="en-GB" sz="6600" dirty="0">
              <a:solidFill>
                <a:schemeClr val="tx1"/>
              </a:solidFill>
            </a:endParaRPr>
          </a:p>
        </p:txBody>
      </p:sp>
      <p:sp>
        <p:nvSpPr>
          <p:cNvPr id="8" name="Rounded Rectangle 7"/>
          <p:cNvSpPr/>
          <p:nvPr/>
        </p:nvSpPr>
        <p:spPr>
          <a:xfrm>
            <a:off x="3347864" y="1542802"/>
            <a:ext cx="2520280" cy="169102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Health</a:t>
            </a:r>
          </a:p>
          <a:p>
            <a:pPr algn="ctr"/>
            <a:endParaRPr lang="en-GB" sz="4800" dirty="0">
              <a:solidFill>
                <a:schemeClr val="tx1"/>
              </a:solidFill>
            </a:endParaRPr>
          </a:p>
          <a:p>
            <a:pPr algn="ctr"/>
            <a:endParaRPr lang="en-GB" dirty="0">
              <a:solidFill>
                <a:schemeClr val="tx1"/>
              </a:solidFill>
            </a:endParaRPr>
          </a:p>
        </p:txBody>
      </p:sp>
      <p:sp>
        <p:nvSpPr>
          <p:cNvPr id="9" name="Rounded Rectangle 8"/>
          <p:cNvSpPr/>
          <p:nvPr/>
        </p:nvSpPr>
        <p:spPr>
          <a:xfrm>
            <a:off x="6156176" y="1542802"/>
            <a:ext cx="2520280" cy="169102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Social care</a:t>
            </a:r>
          </a:p>
          <a:p>
            <a:pPr algn="ctr"/>
            <a:endParaRPr lang="en-GB" sz="2400" dirty="0">
              <a:solidFill>
                <a:schemeClr val="tx1"/>
              </a:solidFill>
            </a:endParaRPr>
          </a:p>
          <a:p>
            <a:pPr algn="ctr"/>
            <a:endParaRPr lang="en-GB" sz="2400" dirty="0">
              <a:solidFill>
                <a:schemeClr val="tx1"/>
              </a:solidFill>
            </a:endParaRPr>
          </a:p>
          <a:p>
            <a:pPr algn="ctr"/>
            <a:endParaRPr lang="en-GB" dirty="0">
              <a:solidFill>
                <a:schemeClr val="tx1"/>
              </a:solidFill>
            </a:endParaRPr>
          </a:p>
        </p:txBody>
      </p:sp>
      <p:pic>
        <p:nvPicPr>
          <p:cNvPr id="3074" name="Picture 2" descr="Study 6">
            <a:extLst>
              <a:ext uri="{FF2B5EF4-FFF2-40B4-BE49-F238E27FC236}">
                <a16:creationId xmlns:a16="http://schemas.microsoft.com/office/drawing/2014/main" id="{79B01711-8F7E-4ACD-8242-D48D314ED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5" y="2029391"/>
            <a:ext cx="1241603" cy="12416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dical stethoscope with red paper heart on white surface">
            <a:extLst>
              <a:ext uri="{FF2B5EF4-FFF2-40B4-BE49-F238E27FC236}">
                <a16:creationId xmlns:a16="http://schemas.microsoft.com/office/drawing/2014/main" id="{FC41AE79-B26A-47FD-AD80-88CE1E9494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01" b="17450"/>
          <a:stretch/>
        </p:blipFill>
        <p:spPr bwMode="auto">
          <a:xfrm>
            <a:off x="4090678" y="2118866"/>
            <a:ext cx="1057386" cy="10158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e Coordinator">
            <a:extLst>
              <a:ext uri="{FF2B5EF4-FFF2-40B4-BE49-F238E27FC236}">
                <a16:creationId xmlns:a16="http://schemas.microsoft.com/office/drawing/2014/main" id="{424DC863-FCEF-49DC-9987-61A67E14A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6119" y="2011560"/>
            <a:ext cx="1222266" cy="12222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EDF53E8-4808-46EC-A4C3-34900CF5AFF0}"/>
              </a:ext>
            </a:extLst>
          </p:cNvPr>
          <p:cNvSpPr txBox="1"/>
          <p:nvPr/>
        </p:nvSpPr>
        <p:spPr>
          <a:xfrm>
            <a:off x="112031" y="6644911"/>
            <a:ext cx="8988425" cy="232628"/>
          </a:xfrm>
          <a:prstGeom prst="rect">
            <a:avLst/>
          </a:prstGeom>
          <a:noFill/>
        </p:spPr>
        <p:txBody>
          <a:bodyPr wrap="square">
            <a:spAutoFit/>
          </a:bodyPr>
          <a:lstStyle/>
          <a:p>
            <a:pPr>
              <a:lnSpc>
                <a:spcPct val="107000"/>
              </a:lnSpc>
              <a:spcAft>
                <a:spcPts val="800"/>
              </a:spcAft>
            </a:pPr>
            <a:r>
              <a:rPr lang="en-GB" sz="9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 and edited for Bradford SENDIASS in April 2022.</a:t>
            </a:r>
            <a:endParaRPr lang="en-GB" sz="900" dirty="0">
              <a:solidFill>
                <a:srgbClr val="000000"/>
              </a:solidFill>
              <a:effectLst/>
              <a:ea typeface="Calibri" panose="020F0502020204030204" pitchFamily="34" charset="0"/>
              <a:cs typeface="Times New Roman" panose="02020603050405020304" pitchFamily="18" charset="0"/>
            </a:endParaRPr>
          </a:p>
        </p:txBody>
      </p:sp>
      <p:sp>
        <p:nvSpPr>
          <p:cNvPr id="10" name="Arrow: Right 9">
            <a:extLst>
              <a:ext uri="{FF2B5EF4-FFF2-40B4-BE49-F238E27FC236}">
                <a16:creationId xmlns:a16="http://schemas.microsoft.com/office/drawing/2014/main" id="{211B13F6-E9B8-469C-94A4-0F2BA32A379B}"/>
              </a:ext>
            </a:extLst>
          </p:cNvPr>
          <p:cNvSpPr/>
          <p:nvPr/>
        </p:nvSpPr>
        <p:spPr>
          <a:xfrm rot="5400000">
            <a:off x="1547662" y="3357099"/>
            <a:ext cx="288032" cy="316013"/>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Folded Corner 10">
            <a:extLst>
              <a:ext uri="{FF2B5EF4-FFF2-40B4-BE49-F238E27FC236}">
                <a16:creationId xmlns:a16="http://schemas.microsoft.com/office/drawing/2014/main" id="{1FA7017A-DBB6-4897-90FB-819F5992A9B9}"/>
              </a:ext>
            </a:extLst>
          </p:cNvPr>
          <p:cNvSpPr/>
          <p:nvPr/>
        </p:nvSpPr>
        <p:spPr>
          <a:xfrm>
            <a:off x="539552" y="3789040"/>
            <a:ext cx="2520280" cy="2097735"/>
          </a:xfrm>
          <a:prstGeom prst="foldedCorner">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Meetings in school</a:t>
            </a:r>
          </a:p>
          <a:p>
            <a:pPr algn="ctr"/>
            <a:endParaRPr lang="en-GB" sz="2000" dirty="0">
              <a:solidFill>
                <a:schemeClr val="tx1"/>
              </a:solidFill>
            </a:endParaRPr>
          </a:p>
          <a:p>
            <a:pPr algn="ctr"/>
            <a:r>
              <a:rPr lang="en-GB" sz="2000" dirty="0">
                <a:solidFill>
                  <a:schemeClr val="tx1"/>
                </a:solidFill>
              </a:rPr>
              <a:t>New school/college</a:t>
            </a:r>
          </a:p>
          <a:p>
            <a:pPr algn="ctr"/>
            <a:endParaRPr lang="en-GB" sz="2000" dirty="0">
              <a:solidFill>
                <a:schemeClr val="tx1"/>
              </a:solidFill>
            </a:endParaRPr>
          </a:p>
          <a:p>
            <a:pPr algn="ctr"/>
            <a:r>
              <a:rPr lang="en-GB" sz="2000" dirty="0">
                <a:solidFill>
                  <a:schemeClr val="tx1"/>
                </a:solidFill>
              </a:rPr>
              <a:t>Getting a job</a:t>
            </a:r>
          </a:p>
        </p:txBody>
      </p:sp>
      <p:sp>
        <p:nvSpPr>
          <p:cNvPr id="20" name="Rectangle: Folded Corner 19">
            <a:extLst>
              <a:ext uri="{FF2B5EF4-FFF2-40B4-BE49-F238E27FC236}">
                <a16:creationId xmlns:a16="http://schemas.microsoft.com/office/drawing/2014/main" id="{5FA7A264-3C5E-4F1D-B891-756ABB4AB3B5}"/>
              </a:ext>
            </a:extLst>
          </p:cNvPr>
          <p:cNvSpPr/>
          <p:nvPr/>
        </p:nvSpPr>
        <p:spPr>
          <a:xfrm>
            <a:off x="3293857" y="3789040"/>
            <a:ext cx="2520280" cy="2097735"/>
          </a:xfrm>
          <a:prstGeom prst="foldedCorner">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r>
              <a:rPr lang="en-GB" sz="2800" dirty="0">
                <a:solidFill>
                  <a:schemeClr val="tx1"/>
                </a:solidFill>
              </a:rPr>
              <a:t>Refer to </a:t>
            </a:r>
          </a:p>
          <a:p>
            <a:pPr algn="ctr"/>
            <a:r>
              <a:rPr lang="en-GB" sz="2800" dirty="0">
                <a:solidFill>
                  <a:schemeClr val="tx1"/>
                </a:solidFill>
              </a:rPr>
              <a:t>Health services</a:t>
            </a:r>
          </a:p>
          <a:p>
            <a:pPr algn="ctr"/>
            <a:endParaRPr lang="en-GB" dirty="0">
              <a:solidFill>
                <a:schemeClr val="tx1"/>
              </a:solidFill>
            </a:endParaRPr>
          </a:p>
          <a:p>
            <a:pPr algn="ctr"/>
            <a:endParaRPr lang="en-GB" dirty="0">
              <a:solidFill>
                <a:schemeClr val="tx1"/>
              </a:solidFill>
            </a:endParaRPr>
          </a:p>
        </p:txBody>
      </p:sp>
      <p:sp>
        <p:nvSpPr>
          <p:cNvPr id="21" name="Rectangle: Folded Corner 20">
            <a:extLst>
              <a:ext uri="{FF2B5EF4-FFF2-40B4-BE49-F238E27FC236}">
                <a16:creationId xmlns:a16="http://schemas.microsoft.com/office/drawing/2014/main" id="{82BF37EE-A54A-445D-9E42-4A9B5B218D8E}"/>
              </a:ext>
            </a:extLst>
          </p:cNvPr>
          <p:cNvSpPr/>
          <p:nvPr/>
        </p:nvSpPr>
        <p:spPr>
          <a:xfrm>
            <a:off x="6138985" y="3779113"/>
            <a:ext cx="2520280" cy="2097734"/>
          </a:xfrm>
          <a:prstGeom prst="foldedCorner">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a:p>
            <a:pPr algn="ctr"/>
            <a:r>
              <a:rPr lang="en-GB" sz="2800" dirty="0">
                <a:solidFill>
                  <a:schemeClr val="tx1"/>
                </a:solidFill>
              </a:rPr>
              <a:t>Other </a:t>
            </a:r>
          </a:p>
          <a:p>
            <a:pPr algn="ctr"/>
            <a:r>
              <a:rPr lang="en-GB" sz="2800" dirty="0">
                <a:solidFill>
                  <a:schemeClr val="tx1"/>
                </a:solidFill>
              </a:rPr>
              <a:t>services </a:t>
            </a:r>
          </a:p>
        </p:txBody>
      </p:sp>
      <p:sp>
        <p:nvSpPr>
          <p:cNvPr id="24" name="Arrow: Right 23">
            <a:extLst>
              <a:ext uri="{FF2B5EF4-FFF2-40B4-BE49-F238E27FC236}">
                <a16:creationId xmlns:a16="http://schemas.microsoft.com/office/drawing/2014/main" id="{1B22CE7C-7DCA-4A21-B033-BB2AA578276F}"/>
              </a:ext>
            </a:extLst>
          </p:cNvPr>
          <p:cNvSpPr/>
          <p:nvPr/>
        </p:nvSpPr>
        <p:spPr>
          <a:xfrm rot="5400000">
            <a:off x="4430865" y="3353427"/>
            <a:ext cx="288032" cy="316013"/>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860704F3-F3D4-4814-A23D-80F61EC512B9}"/>
              </a:ext>
            </a:extLst>
          </p:cNvPr>
          <p:cNvSpPr/>
          <p:nvPr/>
        </p:nvSpPr>
        <p:spPr>
          <a:xfrm rot="5400000">
            <a:off x="7272300" y="3377213"/>
            <a:ext cx="288032" cy="316013"/>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60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Vertical)">
                                      <p:cBhvr>
                                        <p:cTn id="20" dur="500"/>
                                        <p:tgtEl>
                                          <p:spTgt spid="8"/>
                                        </p:tgtEl>
                                      </p:cBhvr>
                                    </p:animEffect>
                                  </p:childTnLst>
                                </p:cTn>
                              </p:par>
                              <p:par>
                                <p:cTn id="21" presetID="16" presetClass="entr" presetSubtype="37"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barn(outVertical)">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barn(inVertical)">
                                      <p:cBhvr>
                                        <p:cTn id="28" dur="500"/>
                                        <p:tgtEl>
                                          <p:spTgt spid="307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332656"/>
            <a:ext cx="6635080" cy="1143000"/>
          </a:xfrm>
        </p:spPr>
        <p:txBody>
          <a:bodyPr/>
          <a:lstStyle/>
          <a:p>
            <a:pPr algn="ctr"/>
            <a:r>
              <a:rPr lang="en-GB" b="1" dirty="0"/>
              <a:t>Get in touch!</a:t>
            </a:r>
          </a:p>
        </p:txBody>
      </p:sp>
      <p:sp>
        <p:nvSpPr>
          <p:cNvPr id="12" name="TextBox 11"/>
          <p:cNvSpPr txBox="1"/>
          <p:nvPr/>
        </p:nvSpPr>
        <p:spPr>
          <a:xfrm>
            <a:off x="1691680" y="1124744"/>
            <a:ext cx="7704856" cy="6217087"/>
          </a:xfrm>
          <a:prstGeom prst="rect">
            <a:avLst/>
          </a:prstGeom>
          <a:noFill/>
        </p:spPr>
        <p:txBody>
          <a:bodyPr wrap="square" rtlCol="0">
            <a:spAutoFit/>
          </a:bodyPr>
          <a:lstStyle/>
          <a:p>
            <a:r>
              <a:rPr lang="en-GB" dirty="0"/>
              <a:t> </a:t>
            </a:r>
          </a:p>
          <a:p>
            <a:r>
              <a:rPr lang="en-GB" sz="2800" dirty="0"/>
              <a:t>01274 513300</a:t>
            </a:r>
          </a:p>
          <a:p>
            <a:endParaRPr lang="en-GB" sz="2800" dirty="0"/>
          </a:p>
          <a:p>
            <a:endParaRPr lang="en-GB" sz="2800" dirty="0"/>
          </a:p>
          <a:p>
            <a:r>
              <a:rPr lang="en-GB" sz="2800" dirty="0">
                <a:hlinkClick r:id="rId3"/>
              </a:rPr>
              <a:t>bradfordSENDIASS@barnardos.org.uk</a:t>
            </a:r>
            <a:endParaRPr lang="en-GB" sz="2800" dirty="0"/>
          </a:p>
          <a:p>
            <a:endParaRPr lang="en-GB" sz="2800" dirty="0"/>
          </a:p>
          <a:p>
            <a:endParaRPr lang="en-GB" sz="2800" dirty="0"/>
          </a:p>
          <a:p>
            <a:r>
              <a:rPr lang="en-GB" sz="2800" dirty="0">
                <a:hlinkClick r:id="rId4"/>
              </a:rPr>
              <a:t>https://www.facebook.com/BradfordSendiass/</a:t>
            </a:r>
            <a:endParaRPr lang="en-GB" sz="2800" dirty="0"/>
          </a:p>
          <a:p>
            <a:endParaRPr lang="en-GB" sz="2800" dirty="0"/>
          </a:p>
          <a:p>
            <a:endParaRPr lang="en-GB" sz="2800" dirty="0"/>
          </a:p>
          <a:p>
            <a:r>
              <a:rPr lang="en-GB" sz="2800" dirty="0">
                <a:hlinkClick r:id="rId5"/>
              </a:rPr>
              <a:t>https://barnardossendiass.org.uk/bradford-sendiass/</a:t>
            </a:r>
            <a:endParaRPr lang="en-GB" sz="2800" dirty="0"/>
          </a:p>
          <a:p>
            <a:endParaRPr lang="en-GB" sz="2800" dirty="0"/>
          </a:p>
          <a:p>
            <a:endParaRPr lang="en-GB" sz="2800" u="sng" dirty="0"/>
          </a:p>
          <a:p>
            <a:endParaRPr lang="en-GB" sz="1600" dirty="0">
              <a:hlinkClick r:id="rId6"/>
            </a:endParaRPr>
          </a:p>
        </p:txBody>
      </p:sp>
      <p:pic>
        <p:nvPicPr>
          <p:cNvPr id="20" name="Picture 19" descr="C:\Users\anna.harrison\AppData\Local\Microsoft\Windows\Temporary Internet Files\Content.IE5\9FJU3U35\768px-Phone_Shiny_Icon.svg[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580" y="1306585"/>
            <a:ext cx="792088" cy="761489"/>
          </a:xfrm>
          <a:prstGeom prst="rect">
            <a:avLst/>
          </a:prstGeom>
          <a:noFill/>
          <a:ln>
            <a:noFill/>
          </a:ln>
        </p:spPr>
      </p:pic>
      <p:pic>
        <p:nvPicPr>
          <p:cNvPr id="21" name="Picture 20" descr="C:\Users\anna.harrison\AppData\Local\Microsoft\Windows\Temporary Internet Files\Content.IE5\9FJU3U35\Email_Shiny_Icon.svg[1].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1580" y="2637730"/>
            <a:ext cx="792088" cy="701967"/>
          </a:xfrm>
          <a:prstGeom prst="rect">
            <a:avLst/>
          </a:prstGeom>
          <a:noFill/>
          <a:ln>
            <a:noFill/>
          </a:ln>
        </p:spPr>
      </p:pic>
      <p:pic>
        <p:nvPicPr>
          <p:cNvPr id="22" name="Picture 21" descr="C:\Users\anna.harrison\AppData\Local\Microsoft\Windows\Temporary Internet Files\Content.IE5\AMJMXVA2\Facebook_icon[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1580" y="3866719"/>
            <a:ext cx="792088" cy="677385"/>
          </a:xfrm>
          <a:prstGeom prst="rect">
            <a:avLst/>
          </a:prstGeom>
          <a:noFill/>
          <a:ln>
            <a:noFill/>
          </a:ln>
        </p:spPr>
      </p:pic>
      <p:pic>
        <p:nvPicPr>
          <p:cNvPr id="5136" name="Picture 16" descr="C:\Users\anna.harrison\Pictures\download (2).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8337"/>
          <a:stretch/>
        </p:blipFill>
        <p:spPr bwMode="auto">
          <a:xfrm>
            <a:off x="821950" y="5325160"/>
            <a:ext cx="761718" cy="7531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9400085-B251-416A-9AB3-FBF63E50342D}"/>
              </a:ext>
            </a:extLst>
          </p:cNvPr>
          <p:cNvSpPr txBox="1"/>
          <p:nvPr/>
        </p:nvSpPr>
        <p:spPr>
          <a:xfrm>
            <a:off x="155575" y="6641496"/>
            <a:ext cx="8988425" cy="232628"/>
          </a:xfrm>
          <a:prstGeom prst="rect">
            <a:avLst/>
          </a:prstGeom>
          <a:noFill/>
        </p:spPr>
        <p:txBody>
          <a:bodyPr wrap="square">
            <a:spAutoFit/>
          </a:bodyPr>
          <a:lstStyle/>
          <a:p>
            <a:pPr>
              <a:lnSpc>
                <a:spcPct val="107000"/>
              </a:lnSpc>
              <a:spcAft>
                <a:spcPts val="800"/>
              </a:spcAft>
            </a:pPr>
            <a:r>
              <a:rPr lang="en-GB" sz="9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 and edited for Bradford SENDIASS in April 2022.</a:t>
            </a:r>
            <a:endParaRPr lang="en-GB" sz="9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43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5136"/>
                                        </p:tgtEl>
                                        <p:attrNameLst>
                                          <p:attrName>style.visibility</p:attrName>
                                        </p:attrNameLst>
                                      </p:cBhvr>
                                      <p:to>
                                        <p:strVal val="visible"/>
                                      </p:to>
                                    </p:set>
                                    <p:animEffect transition="in" filter="randombar(horizontal)">
                                      <p:cBhvr>
                                        <p:cTn id="23" dur="500"/>
                                        <p:tgtEl>
                                          <p:spTgt spid="5136"/>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TotalTime>
  <Words>944</Words>
  <Application>Microsoft Office PowerPoint</Application>
  <PresentationFormat>On-screen Show (4:3)</PresentationFormat>
  <Paragraphs>93</Paragraphs>
  <Slides>6</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vt:i4>
      </vt:variant>
    </vt:vector>
  </HeadingPairs>
  <TitlesOfParts>
    <vt:vector size="11" baseType="lpstr">
      <vt:lpstr>Arial</vt:lpstr>
      <vt:lpstr>Calibri</vt:lpstr>
      <vt:lpstr>Verdana</vt:lpstr>
      <vt:lpstr>Office Theme</vt:lpstr>
      <vt:lpstr>Custom Design</vt:lpstr>
      <vt:lpstr>PowerPoint Presentation</vt:lpstr>
      <vt:lpstr>What does SENDIASS mean?</vt:lpstr>
      <vt:lpstr>What is SEND?</vt:lpstr>
      <vt:lpstr>What about the IASS bit?</vt:lpstr>
      <vt:lpstr>What can SENDIASS help with?</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Spence</dc:creator>
  <cp:lastModifiedBy>Heidi Simmen</cp:lastModifiedBy>
  <cp:revision>68</cp:revision>
  <cp:lastPrinted>2019-11-13T12:29:38Z</cp:lastPrinted>
  <dcterms:modified xsi:type="dcterms:W3CDTF">2022-03-17T12:00:11Z</dcterms:modified>
</cp:coreProperties>
</file>