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92" d="100"/>
          <a:sy n="92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A47F98-6663-4AA9-A32F-B2F20B004E47}" type="datetimeFigureOut">
              <a:rPr lang="en-GB" smtClean="0"/>
              <a:t>20/06/2022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6F13C7-8569-42AC-BFF6-FC50F5F4D7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13C7-8569-42AC-BFF6-FC50F5F4D73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70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13C7-8569-42AC-BFF6-FC50F5F4D73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24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C7-8569-42AC-BFF6-FC50F5F4D73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8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2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ldnfcbfls04\clients\Barnardo's\3. Projects\10559193 - Barnardo's_Photography\07_Assets\FINAL SHOTS\High res\Barnardo's_Believe_In_Me_Images\RGB_Low_Res_Jpeg\10559193_Evan_1702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1" b="3809"/>
          <a:stretch/>
        </p:blipFill>
        <p:spPr bwMode="auto">
          <a:xfrm>
            <a:off x="252412" y="260350"/>
            <a:ext cx="4319587" cy="63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 descr="\\ldnfcbfls04\clients\Barnardo's\3. Projects\10559193 - Barnardo's_Photography\07_Assets\FINAL SHOTS\High res\Barnardo's_Believe_In_Me_Images\RGB_Low_Res_Jpeg\10559193_Haider_2028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1" r="5486" b="3939"/>
          <a:stretch/>
        </p:blipFill>
        <p:spPr bwMode="auto">
          <a:xfrm>
            <a:off x="4572000" y="260350"/>
            <a:ext cx="432117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4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ldnfcbfls04\clients\Barnardo's\3. Projects\10559193 - Barnardo's_Photography\07_Assets\FINAL SHOTS\High res\Barnardo's_Believe_In_Me_Images\RGB_Low_Res_Jpeg\10559193_Heath_972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1" b="3680"/>
          <a:stretch/>
        </p:blipFill>
        <p:spPr bwMode="auto">
          <a:xfrm>
            <a:off x="252413" y="260350"/>
            <a:ext cx="4319587" cy="6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8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ldnfcbfls04\clients\Barnardo's\3. Projects\10559193 - Barnardo's_Photography\07_Assets\FINAL SHOTS\High res\Barnardo's_Believe_In_Me_Images\RGB_Low_Res_Jpeg\10559193_Keira_1316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4" r="5292" b="3969"/>
          <a:stretch/>
        </p:blipFill>
        <p:spPr bwMode="auto">
          <a:xfrm>
            <a:off x="4544267" y="260351"/>
            <a:ext cx="4348908" cy="63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99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1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ldnfcbfls04\clients\Barnardo's\3. Projects\10559193 - Barnardo's_Photography\07_Assets\FINAL SHOTS\High res\Barnardo's_Believe_In_Me_Images\RGB_Low_Res_Jpeg\10559193_Natalia_1077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6" b="3788"/>
          <a:stretch/>
        </p:blipFill>
        <p:spPr bwMode="auto">
          <a:xfrm>
            <a:off x="252412" y="260350"/>
            <a:ext cx="4319587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38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dnfcbfls04\clients\Barnardo's\3. Projects\10559193 - Barnardo's_Photography\07_Assets\FINAL SHOTS\High res\Barnardo's_Believe_In_Me_Images\RGB_Low_Res_Jpeg\10559193_Nirvan_135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3" r="5486" b="3410"/>
          <a:stretch/>
        </p:blipFill>
        <p:spPr bwMode="auto">
          <a:xfrm>
            <a:off x="4572000" y="260350"/>
            <a:ext cx="4321175" cy="63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5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ldnfcbfls04\clients\Barnardo's\3. Projects\10559193 - Barnardo's_Photography\07_Assets\FINAL SHOTS\High res\Barnardo's_Believe_In_Me_Images\RGB_Low_Res_Jpeg\10559193_Sonnyboy_915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1" b="3680"/>
          <a:stretch/>
        </p:blipFill>
        <p:spPr bwMode="auto">
          <a:xfrm>
            <a:off x="252413" y="260350"/>
            <a:ext cx="4319587" cy="6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75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ldnfcbfls04\clients\Barnardo's\3. Projects\10559193 - Barnardo's_Photography\07_Assets\FINAL SHOTS\High res\Barnardo's_Believe_In_Me_Images\RGB_Low_Res_Jpeg\10559193_Tialana_1206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0" r="5486" b="3658"/>
          <a:stretch/>
        </p:blipFill>
        <p:spPr bwMode="auto">
          <a:xfrm>
            <a:off x="4572000" y="260350"/>
            <a:ext cx="4321176" cy="63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2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ldnfcbfls04\clients\Barnardo's\3. Projects\10559193 - Barnardo's_Photography\07_Assets\FINAL SHOTS\High res\Barnardo's_Believe_In_Me_Images\RGB_Low_Res_Jpeg\10559193_Tom_658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0" t="3790" b="4195"/>
          <a:stretch/>
        </p:blipFill>
        <p:spPr bwMode="auto">
          <a:xfrm>
            <a:off x="252413" y="260350"/>
            <a:ext cx="4345535" cy="63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68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ldnfcbfls04\clients\Barnardo's\3. Projects\10559193 - Barnardo's_Photography\07_Assets\FINAL SHOTS\High res\Barnardo's_Believe_In_Me_Images\RGB_Low_Res_Jpeg\10559193_Toni_371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" r="5486" b="3698"/>
          <a:stretch/>
        </p:blipFill>
        <p:spPr bwMode="auto">
          <a:xfrm>
            <a:off x="4571305" y="260350"/>
            <a:ext cx="4321175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46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7969" r="31170" b="641"/>
          <a:stretch/>
        </p:blipFill>
        <p:spPr bwMode="auto">
          <a:xfrm>
            <a:off x="252413" y="260351"/>
            <a:ext cx="434553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654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1419" r="28845" b="413"/>
          <a:stretch/>
        </p:blipFill>
        <p:spPr bwMode="auto">
          <a:xfrm>
            <a:off x="4571305" y="260350"/>
            <a:ext cx="432117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0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396" r="28676" b="1111"/>
          <a:stretch/>
        </p:blipFill>
        <p:spPr bwMode="auto">
          <a:xfrm>
            <a:off x="252413" y="260350"/>
            <a:ext cx="4345535" cy="63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1712" r="28227" b="683"/>
          <a:stretch/>
        </p:blipFill>
        <p:spPr bwMode="auto">
          <a:xfrm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1416" r="31414" b="549"/>
          <a:stretch/>
        </p:blipFill>
        <p:spPr bwMode="auto">
          <a:xfrm>
            <a:off x="252413" y="260350"/>
            <a:ext cx="434553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0" t="110" r="20167" b="723"/>
          <a:stretch/>
        </p:blipFill>
        <p:spPr bwMode="auto">
          <a:xfrm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7" t="319" r="4717" b="1063"/>
          <a:stretch/>
        </p:blipFill>
        <p:spPr bwMode="auto">
          <a:xfrm flipH="1">
            <a:off x="252413" y="260350"/>
            <a:ext cx="434553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1002" r="29997" b="959"/>
          <a:stretch/>
        </p:blipFill>
        <p:spPr bwMode="auto">
          <a:xfrm flipH="1"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214" r="27918" b="1026"/>
          <a:stretch/>
        </p:blipFill>
        <p:spPr bwMode="auto">
          <a:xfrm>
            <a:off x="252413" y="260350"/>
            <a:ext cx="434553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7316" r="35153" b="772"/>
          <a:stretch/>
        </p:blipFill>
        <p:spPr bwMode="auto">
          <a:xfrm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2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770E-B8C0-0243-8F56-87834BEAF43B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028-563E-D044-AD33-85B0D0139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4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99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7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dnfcbfls04\clients\Barnardo's\3. Projects\10559193 - Barnardo's_Photography\07_Assets\FINAL SHOTS\High res\Barnardo's_Believe_In_Me_Images\RGB_Low_Res_Jpeg\10559193_Cherie_1508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2" t="3796" b="3787"/>
          <a:stretch/>
        </p:blipFill>
        <p:spPr bwMode="auto">
          <a:xfrm>
            <a:off x="275308" y="260350"/>
            <a:ext cx="4296692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27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\\ldnfcbfls04\clients\Barnardo's\3. Projects\10559193 - Barnardo's_Photography\07_Assets\FINAL SHOTS\High res\Barnardo's_Believe_In_Me_Images\RGB_Low_Res_Jpeg\10559193_Don_1874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" r="6056" b="3787"/>
          <a:stretch/>
        </p:blipFill>
        <p:spPr bwMode="auto">
          <a:xfrm>
            <a:off x="4598069" y="260350"/>
            <a:ext cx="4295106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dnfcbfls04\clients\Barnardo's\3. Projects\10559193 - Barnardo's_Photography\07_Assets\FINAL SHOTS\High res\Barnardo's_Believe_In_Me_Images\RGB_Low_Res_Jpeg\10559193_Eithne_1804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" t="3798" b="3916"/>
          <a:stretch/>
        </p:blipFill>
        <p:spPr bwMode="auto">
          <a:xfrm>
            <a:off x="252413" y="260350"/>
            <a:ext cx="4526064" cy="63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42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dnfcbfls04\clients\Barnardo's\3. Projects\10559193 - Barnardo's_Photography\07_Assets\FINAL SHOTS\High res\Barnardo's_Believe_In_Me_Images\RGB_Low_Res_Jpeg\10559193_Arabella_553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" r="5486" b="3787"/>
          <a:stretch/>
        </p:blipFill>
        <p:spPr bwMode="auto">
          <a:xfrm>
            <a:off x="4572000" y="260350"/>
            <a:ext cx="432117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99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C:\Users\jonny.ray\Desktop\Jonny\Logos\Barnardos_Logo.jpeg.jp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021288"/>
            <a:ext cx="1077579" cy="5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69" r:id="rId4"/>
    <p:sldLayoutId id="2147483670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8DC63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770E-B8C0-0243-8F56-87834BEAF43B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8028-563E-D044-AD33-85B0D01390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B. UK (RGB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298702"/>
            <a:ext cx="4118050" cy="19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187624" y="620688"/>
            <a:ext cx="6696744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Barnardo’s SENDIASS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5" y="3144300"/>
            <a:ext cx="3096344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96336" y="5949280"/>
            <a:ext cx="12241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323528" y="332656"/>
            <a:ext cx="792088" cy="720080"/>
          </a:xfrm>
          <a:prstGeom prst="star5">
            <a:avLst/>
          </a:prstGeom>
          <a:solidFill>
            <a:srgbClr val="CC00FF"/>
          </a:solidFill>
          <a:ln w="635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8028384" y="5932292"/>
            <a:ext cx="792088" cy="720080"/>
          </a:xfrm>
          <a:prstGeom prst="star5">
            <a:avLst/>
          </a:prstGeom>
          <a:solidFill>
            <a:srgbClr val="CC00FF"/>
          </a:solidFill>
          <a:ln w="635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323528" y="5949280"/>
            <a:ext cx="792088" cy="720080"/>
          </a:xfrm>
          <a:prstGeom prst="star5">
            <a:avLst/>
          </a:prstGeom>
          <a:solidFill>
            <a:srgbClr val="00B0F0"/>
          </a:solidFill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8028384" y="420950"/>
            <a:ext cx="792088" cy="720080"/>
          </a:xfrm>
          <a:prstGeom prst="star5">
            <a:avLst/>
          </a:prstGeom>
          <a:solidFill>
            <a:srgbClr val="00B0F0"/>
          </a:solidFill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3DBC6A0-2504-4482-822B-70CF02CE7467}"/>
              </a:ext>
            </a:extLst>
          </p:cNvPr>
          <p:cNvSpPr txBox="1"/>
          <p:nvPr/>
        </p:nvSpPr>
        <p:spPr>
          <a:xfrm>
            <a:off x="791580" y="635187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2022.</a:t>
            </a:r>
            <a:endParaRPr lang="en-GB" sz="12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846CEE-BD49-1F5F-9A90-473871AC8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031660"/>
            <a:ext cx="3461702" cy="28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C8ED7C-894F-4E77-AAED-9B3184EA5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5" y="1259667"/>
            <a:ext cx="843781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Confidence and </a:t>
            </a:r>
            <a:endParaRPr kumimoji="0" lang="en-GB" alt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 esteem</a:t>
            </a:r>
            <a:endParaRPr kumimoji="0" lang="en-GB" alt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Confidence vs Empowerment | jessbaker.co.uk">
            <a:extLst>
              <a:ext uri="{FF2B5EF4-FFF2-40B4-BE49-F238E27FC236}">
                <a16:creationId xmlns:a16="http://schemas.microsoft.com/office/drawing/2014/main" id="{94593334-A83E-4ADC-8172-43820F43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963603" cy="1846372"/>
          </a:xfrm>
          <a:prstGeom prst="rect">
            <a:avLst/>
          </a:prstGeom>
          <a:noFill/>
          <a:ln w="539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0E1F21-50C7-4543-84BC-B61659B1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2763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9C5524-9A90-4C6C-9E15-6BC8FB48D34D}"/>
              </a:ext>
            </a:extLst>
          </p:cNvPr>
          <p:cNvSpPr/>
          <p:nvPr/>
        </p:nvSpPr>
        <p:spPr>
          <a:xfrm>
            <a:off x="454664" y="332656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0201FD2-5F46-4002-94FA-F0B9F3CDC630}"/>
              </a:ext>
            </a:extLst>
          </p:cNvPr>
          <p:cNvSpPr/>
          <p:nvPr/>
        </p:nvSpPr>
        <p:spPr>
          <a:xfrm>
            <a:off x="1225144" y="325628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EB2F1459-C452-4770-B06A-3126BC192C6D}"/>
              </a:ext>
            </a:extLst>
          </p:cNvPr>
          <p:cNvSpPr/>
          <p:nvPr/>
        </p:nvSpPr>
        <p:spPr>
          <a:xfrm>
            <a:off x="2013829" y="325930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F7C01BA-BA73-4262-9414-7F8ABAF611FF}"/>
              </a:ext>
            </a:extLst>
          </p:cNvPr>
          <p:cNvSpPr/>
          <p:nvPr/>
        </p:nvSpPr>
        <p:spPr>
          <a:xfrm>
            <a:off x="2784309" y="332656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66CFFE1-6131-40E7-A4C8-4AB4CC4EAB75}"/>
              </a:ext>
            </a:extLst>
          </p:cNvPr>
          <p:cNvSpPr/>
          <p:nvPr/>
        </p:nvSpPr>
        <p:spPr>
          <a:xfrm>
            <a:off x="3575966" y="325627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CBBB1F4-7AD3-4DD2-A174-A275090DDEE8}"/>
              </a:ext>
            </a:extLst>
          </p:cNvPr>
          <p:cNvSpPr/>
          <p:nvPr/>
        </p:nvSpPr>
        <p:spPr>
          <a:xfrm>
            <a:off x="4343097" y="332655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250A4211-0F8B-4CB1-BAE6-05D68ED26B77}"/>
              </a:ext>
            </a:extLst>
          </p:cNvPr>
          <p:cNvSpPr/>
          <p:nvPr/>
        </p:nvSpPr>
        <p:spPr>
          <a:xfrm>
            <a:off x="5076056" y="332656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057996F5-FD13-4F54-92F5-7580A7451F63}"/>
              </a:ext>
            </a:extLst>
          </p:cNvPr>
          <p:cNvSpPr/>
          <p:nvPr/>
        </p:nvSpPr>
        <p:spPr>
          <a:xfrm>
            <a:off x="6588224" y="332655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35029DB1-DD8F-48B6-AC53-B3D81CC6F831}"/>
              </a:ext>
            </a:extLst>
          </p:cNvPr>
          <p:cNvSpPr/>
          <p:nvPr/>
        </p:nvSpPr>
        <p:spPr>
          <a:xfrm>
            <a:off x="5855265" y="332655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887BB07A-94C3-4462-A628-82641E10EEC8}"/>
              </a:ext>
            </a:extLst>
          </p:cNvPr>
          <p:cNvSpPr/>
          <p:nvPr/>
        </p:nvSpPr>
        <p:spPr>
          <a:xfrm>
            <a:off x="8058250" y="325626"/>
            <a:ext cx="516935" cy="478905"/>
          </a:xfrm>
          <a:prstGeom prst="star5">
            <a:avLst/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E36832ED-2E05-4AE9-9FA0-697DAD145755}"/>
              </a:ext>
            </a:extLst>
          </p:cNvPr>
          <p:cNvSpPr/>
          <p:nvPr/>
        </p:nvSpPr>
        <p:spPr>
          <a:xfrm>
            <a:off x="7325291" y="332656"/>
            <a:ext cx="516935" cy="478905"/>
          </a:xfrm>
          <a:prstGeom prst="star5">
            <a:avLst>
              <a:gd name="adj" fmla="val 17017"/>
              <a:gd name="hf" fmla="val 105146"/>
              <a:gd name="vf" fmla="val 110557"/>
            </a:avLst>
          </a:prstGeom>
          <a:solidFill>
            <a:srgbClr val="7030A0"/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3DBC6A0-2504-4482-822B-70CF02CE7467}"/>
              </a:ext>
            </a:extLst>
          </p:cNvPr>
          <p:cNvSpPr txBox="1"/>
          <p:nvPr/>
        </p:nvSpPr>
        <p:spPr>
          <a:xfrm>
            <a:off x="617197" y="651787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473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66F28D-6E66-4C5C-A036-C872F19AC166}"/>
              </a:ext>
            </a:extLst>
          </p:cNvPr>
          <p:cNvSpPr txBox="1"/>
          <p:nvPr/>
        </p:nvSpPr>
        <p:spPr>
          <a:xfrm>
            <a:off x="2195736" y="612844"/>
            <a:ext cx="457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 err="1"/>
              <a:t>B_l_ev</a:t>
            </a:r>
            <a:r>
              <a:rPr lang="en-GB" sz="6000" dirty="0"/>
              <a:t>_ _ g </a:t>
            </a:r>
          </a:p>
          <a:p>
            <a:pPr algn="ctr"/>
            <a:r>
              <a:rPr lang="en-GB" sz="6000" dirty="0" err="1"/>
              <a:t>i</a:t>
            </a:r>
            <a:r>
              <a:rPr lang="en-GB" sz="6000" dirty="0"/>
              <a:t>_ </a:t>
            </a:r>
          </a:p>
          <a:p>
            <a:pPr algn="ctr"/>
            <a:r>
              <a:rPr lang="en-GB" sz="6000" dirty="0"/>
              <a:t>_</a:t>
            </a:r>
            <a:r>
              <a:rPr lang="en-GB" sz="6000" dirty="0" err="1"/>
              <a:t>ou</a:t>
            </a:r>
            <a:r>
              <a:rPr lang="en-GB" sz="6000" dirty="0"/>
              <a:t>_ _</a:t>
            </a:r>
            <a:r>
              <a:rPr lang="en-GB" sz="6000" dirty="0" err="1"/>
              <a:t>s_lf</a:t>
            </a:r>
            <a:r>
              <a:rPr lang="en-GB" sz="6000" dirty="0"/>
              <a:t> </a:t>
            </a:r>
          </a:p>
          <a:p>
            <a:pPr algn="ctr"/>
            <a:r>
              <a:rPr lang="en-GB" sz="6000" dirty="0" err="1"/>
              <a:t>a_d</a:t>
            </a:r>
            <a:r>
              <a:rPr lang="en-GB" sz="6000" dirty="0"/>
              <a:t> </a:t>
            </a:r>
          </a:p>
          <a:p>
            <a:pPr algn="ctr"/>
            <a:r>
              <a:rPr lang="en-GB" sz="6000" dirty="0"/>
              <a:t>y_ _r </a:t>
            </a:r>
          </a:p>
          <a:p>
            <a:pPr algn="ctr"/>
            <a:r>
              <a:rPr lang="en-GB" sz="6000" dirty="0"/>
              <a:t>_</a:t>
            </a:r>
            <a:r>
              <a:rPr lang="en-GB" sz="6000" dirty="0" err="1"/>
              <a:t>b_l_t_es</a:t>
            </a:r>
            <a:endParaRPr lang="en-GB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88304-59D4-4E15-9ECF-AE8DDE66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7344816" cy="5663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02FE3-40AC-4256-B898-32C578A3476A}"/>
              </a:ext>
            </a:extLst>
          </p:cNvPr>
          <p:cNvSpPr txBox="1"/>
          <p:nvPr/>
        </p:nvSpPr>
        <p:spPr>
          <a:xfrm>
            <a:off x="2555776" y="612844"/>
            <a:ext cx="41827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Believing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A14D9-66D4-406A-B21D-D3F220309BA7}"/>
              </a:ext>
            </a:extLst>
          </p:cNvPr>
          <p:cNvSpPr txBox="1"/>
          <p:nvPr/>
        </p:nvSpPr>
        <p:spPr>
          <a:xfrm>
            <a:off x="3923928" y="1628507"/>
            <a:ext cx="10801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in</a:t>
            </a:r>
            <a:endParaRPr lang="en-GB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3D8D7-0211-447E-BE57-12BDBF955A6B}"/>
              </a:ext>
            </a:extLst>
          </p:cNvPr>
          <p:cNvSpPr txBox="1"/>
          <p:nvPr/>
        </p:nvSpPr>
        <p:spPr>
          <a:xfrm>
            <a:off x="2555776" y="2485345"/>
            <a:ext cx="39604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yourself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98216-D757-4958-9FB3-A0050894EFAC}"/>
              </a:ext>
            </a:extLst>
          </p:cNvPr>
          <p:cNvSpPr txBox="1"/>
          <p:nvPr/>
        </p:nvSpPr>
        <p:spPr>
          <a:xfrm>
            <a:off x="3761656" y="3361861"/>
            <a:ext cx="14401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3B596-E673-4350-B78B-1BE0503C6ADB}"/>
              </a:ext>
            </a:extLst>
          </p:cNvPr>
          <p:cNvSpPr txBox="1"/>
          <p:nvPr/>
        </p:nvSpPr>
        <p:spPr>
          <a:xfrm>
            <a:off x="3419872" y="4263632"/>
            <a:ext cx="20882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your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7416B-27DF-4BBC-837C-0BDA64467B73}"/>
              </a:ext>
            </a:extLst>
          </p:cNvPr>
          <p:cNvSpPr txBox="1"/>
          <p:nvPr/>
        </p:nvSpPr>
        <p:spPr>
          <a:xfrm>
            <a:off x="2627784" y="5230283"/>
            <a:ext cx="37444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abilities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3DBC6A0-2504-4482-822B-70CF02CE7467}"/>
              </a:ext>
            </a:extLst>
          </p:cNvPr>
          <p:cNvSpPr txBox="1"/>
          <p:nvPr/>
        </p:nvSpPr>
        <p:spPr>
          <a:xfrm>
            <a:off x="287524" y="646819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926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82A8CD-92BD-4356-81EF-12752BDE9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8494"/>
              </p:ext>
            </p:extLst>
          </p:nvPr>
        </p:nvGraphicFramePr>
        <p:xfrm>
          <a:off x="755576" y="1052736"/>
          <a:ext cx="7453842" cy="49173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84614">
                  <a:extLst>
                    <a:ext uri="{9D8B030D-6E8A-4147-A177-3AD203B41FA5}">
                      <a16:colId xmlns:a16="http://schemas.microsoft.com/office/drawing/2014/main" val="2110731438"/>
                    </a:ext>
                  </a:extLst>
                </a:gridCol>
                <a:gridCol w="2484614">
                  <a:extLst>
                    <a:ext uri="{9D8B030D-6E8A-4147-A177-3AD203B41FA5}">
                      <a16:colId xmlns:a16="http://schemas.microsoft.com/office/drawing/2014/main" val="3313517971"/>
                    </a:ext>
                  </a:extLst>
                </a:gridCol>
                <a:gridCol w="2484614">
                  <a:extLst>
                    <a:ext uri="{9D8B030D-6E8A-4147-A177-3AD203B41FA5}">
                      <a16:colId xmlns:a16="http://schemas.microsoft.com/office/drawing/2014/main" val="1125265651"/>
                    </a:ext>
                  </a:extLst>
                </a:gridCol>
              </a:tblGrid>
              <a:tr h="62459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Goal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When do I want to do this by?</a:t>
                      </a:r>
                    </a:p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reward for when it’s achieved!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90134"/>
                  </a:ext>
                </a:extLst>
              </a:tr>
              <a:tr h="130382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976418"/>
                  </a:ext>
                </a:extLst>
              </a:tr>
              <a:tr h="1303827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094699"/>
                  </a:ext>
                </a:extLst>
              </a:tr>
              <a:tr h="1303827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696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2CE6290-FCBD-4152-87C8-41C5EA67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16" y="388185"/>
            <a:ext cx="17811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My goals!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8FD95-EF8F-4A1B-92F5-57E7D3FB9D45}"/>
              </a:ext>
            </a:extLst>
          </p:cNvPr>
          <p:cNvSpPr txBox="1"/>
          <p:nvPr/>
        </p:nvSpPr>
        <p:spPr>
          <a:xfrm>
            <a:off x="934582" y="227687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Bake a cake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AEBD1-62E4-4BCA-8877-75E9A44C3E75}"/>
              </a:ext>
            </a:extLst>
          </p:cNvPr>
          <p:cNvSpPr txBox="1"/>
          <p:nvPr/>
        </p:nvSpPr>
        <p:spPr>
          <a:xfrm>
            <a:off x="3311860" y="2276872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Sunday afternoon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58ACC-5548-4C3D-9B5C-C15116B4A24A}"/>
              </a:ext>
            </a:extLst>
          </p:cNvPr>
          <p:cNvSpPr txBox="1"/>
          <p:nvPr/>
        </p:nvSpPr>
        <p:spPr>
          <a:xfrm>
            <a:off x="5798897" y="2276872"/>
            <a:ext cx="23127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Eat the cake!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1F191-1069-43DF-AC21-CCE5C0500A6F}"/>
              </a:ext>
            </a:extLst>
          </p:cNvPr>
          <p:cNvSpPr txBox="1"/>
          <p:nvPr/>
        </p:nvSpPr>
        <p:spPr>
          <a:xfrm>
            <a:off x="78874" y="6417229"/>
            <a:ext cx="881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892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E5FDE4-A8BF-4DC4-A2DE-17943464B4AF}"/>
              </a:ext>
            </a:extLst>
          </p:cNvPr>
          <p:cNvSpPr txBox="1"/>
          <p:nvPr/>
        </p:nvSpPr>
        <p:spPr>
          <a:xfrm>
            <a:off x="694613" y="674400"/>
            <a:ext cx="77547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Celebrate your strengths and abilities</a:t>
            </a:r>
            <a:endParaRPr lang="en-GB" sz="44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44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goals</a:t>
            </a:r>
            <a:endParaRPr lang="en-GB" sz="44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4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positive</a:t>
            </a:r>
            <a:endParaRPr lang="en-GB" sz="44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4400" b="1" dirty="0">
                <a:solidFill>
                  <a:srgbClr val="E36C0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confident</a:t>
            </a:r>
            <a:endParaRPr lang="en-GB" sz="44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224C5-3AC0-4C0B-9561-09CC8D6E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352928" cy="580526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D173616-CF15-4DBB-97BE-386959ACBD24}"/>
              </a:ext>
            </a:extLst>
          </p:cNvPr>
          <p:cNvSpPr txBox="1"/>
          <p:nvPr/>
        </p:nvSpPr>
        <p:spPr>
          <a:xfrm>
            <a:off x="23114" y="6479664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04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Worry Clip Art with No Background - ClipartKey">
            <a:extLst>
              <a:ext uri="{FF2B5EF4-FFF2-40B4-BE49-F238E27FC236}">
                <a16:creationId xmlns:a16="http://schemas.microsoft.com/office/drawing/2014/main" id="{AD241FA5-DBA9-482D-80EC-593210D6C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4" y="592860"/>
            <a:ext cx="2567362" cy="3007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E546114-970B-4520-8AC0-E1833C12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260648"/>
            <a:ext cx="5544616" cy="367240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en-GB" sz="3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Someone has said something unkind to Tom.</a:t>
            </a:r>
          </a:p>
          <a:p>
            <a:r>
              <a:rPr lang="en-GB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7EFCA88-2F6C-498B-8A19-2908BC6C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509120"/>
            <a:ext cx="8568952" cy="10081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4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he do to feel better?</a:t>
            </a:r>
          </a:p>
          <a:p>
            <a:endParaRPr lang="en-GB" sz="3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D963EAF-FCE7-48DE-91C1-8248E24DDACC}"/>
              </a:ext>
            </a:extLst>
          </p:cNvPr>
          <p:cNvSpPr txBox="1"/>
          <p:nvPr/>
        </p:nvSpPr>
        <p:spPr>
          <a:xfrm>
            <a:off x="62105" y="643575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63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AEC01F6-0509-4D6F-81CE-E6D281EA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31" y="4365104"/>
            <a:ext cx="8752357" cy="9361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he do to feel better?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306BD01-1FDF-49A9-A6B1-082734B25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248264"/>
            <a:ext cx="5976664" cy="3540776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n-GB" sz="3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 has woken up feeling sad and upset.</a:t>
            </a:r>
            <a:endParaRPr lang="en-GB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Free Worry Clip Art with No Background - ClipartKey">
            <a:extLst>
              <a:ext uri="{FF2B5EF4-FFF2-40B4-BE49-F238E27FC236}">
                <a16:creationId xmlns:a16="http://schemas.microsoft.com/office/drawing/2014/main" id="{25B9CA78-BB95-456E-B264-5D88D4BE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8" y="493026"/>
            <a:ext cx="2567362" cy="3007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D22F6-065A-4CCA-A956-822FD99031D0}"/>
              </a:ext>
            </a:extLst>
          </p:cNvPr>
          <p:cNvSpPr txBox="1"/>
          <p:nvPr/>
        </p:nvSpPr>
        <p:spPr>
          <a:xfrm>
            <a:off x="6168" y="643901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662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D69F7AC5-C811-4B99-B8C3-1730932A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365104"/>
            <a:ext cx="8640960" cy="888283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4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he do to feel better?</a:t>
            </a:r>
          </a:p>
          <a:p>
            <a:pPr algn="ctr"/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FCB332C-48C3-42DD-9979-064EEF7A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416" y="240650"/>
            <a:ext cx="5785064" cy="354839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n-GB" sz="3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 didn’t do very well in his maths test.</a:t>
            </a:r>
          </a:p>
          <a:p>
            <a:r>
              <a:rPr lang="en-GB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 descr="Free Worry Clip Art with No Background - ClipartKey">
            <a:extLst>
              <a:ext uri="{FF2B5EF4-FFF2-40B4-BE49-F238E27FC236}">
                <a16:creationId xmlns:a16="http://schemas.microsoft.com/office/drawing/2014/main" id="{E3CEF411-7278-411A-9041-BC4771D1E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567362" cy="3007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BAB3C-30DE-498F-8F75-7F30206CBD20}"/>
              </a:ext>
            </a:extLst>
          </p:cNvPr>
          <p:cNvSpPr txBox="1"/>
          <p:nvPr/>
        </p:nvSpPr>
        <p:spPr>
          <a:xfrm>
            <a:off x="0" y="646741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57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B0D78E68-ABF7-4FA2-A19C-FEE9FF64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58" y="4869160"/>
            <a:ext cx="8615684" cy="936104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4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he do to feel better?</a:t>
            </a:r>
          </a:p>
          <a:p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629E8D5-6B9B-4B77-9FF1-4DCAA814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898" y="128605"/>
            <a:ext cx="5929582" cy="4164491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Tom’s friends have left him out by going to the cinema together without him.</a:t>
            </a:r>
          </a:p>
        </p:txBody>
      </p:sp>
      <p:pic>
        <p:nvPicPr>
          <p:cNvPr id="6" name="Picture 5" descr="Free Worry Clip Art with No Background - ClipartKey">
            <a:extLst>
              <a:ext uri="{FF2B5EF4-FFF2-40B4-BE49-F238E27FC236}">
                <a16:creationId xmlns:a16="http://schemas.microsoft.com/office/drawing/2014/main" id="{9AE8F08A-473B-4C1E-BBAB-7E5E5BC2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933"/>
            <a:ext cx="2567362" cy="3007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55E06-0E01-4B4F-B40E-671A91CC4FD0}"/>
              </a:ext>
            </a:extLst>
          </p:cNvPr>
          <p:cNvSpPr txBox="1"/>
          <p:nvPr/>
        </p:nvSpPr>
        <p:spPr>
          <a:xfrm>
            <a:off x="0" y="6461067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69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399</Words>
  <Application>Microsoft Office PowerPoint</Application>
  <PresentationFormat>On-screen Show (4:3)</PresentationFormat>
  <Paragraphs>85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Spence</dc:creator>
  <cp:lastModifiedBy>Heidi Simmen</cp:lastModifiedBy>
  <cp:revision>81</cp:revision>
  <cp:lastPrinted>2019-11-13T12:29:38Z</cp:lastPrinted>
  <dcterms:modified xsi:type="dcterms:W3CDTF">2022-06-20T09:59:10Z</dcterms:modified>
</cp:coreProperties>
</file>